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6" r:id="rId2"/>
    <p:sldId id="307" r:id="rId3"/>
    <p:sldId id="305" r:id="rId4"/>
    <p:sldId id="308" r:id="rId5"/>
    <p:sldId id="309" r:id="rId6"/>
    <p:sldId id="310" r:id="rId7"/>
    <p:sldId id="327" r:id="rId8"/>
    <p:sldId id="311" r:id="rId9"/>
    <p:sldId id="312" r:id="rId10"/>
    <p:sldId id="328" r:id="rId11"/>
    <p:sldId id="313" r:id="rId12"/>
    <p:sldId id="329" r:id="rId13"/>
    <p:sldId id="314" r:id="rId14"/>
    <p:sldId id="315" r:id="rId15"/>
    <p:sldId id="332" r:id="rId16"/>
    <p:sldId id="333" r:id="rId17"/>
    <p:sldId id="334" r:id="rId18"/>
    <p:sldId id="335" r:id="rId19"/>
    <p:sldId id="336" r:id="rId20"/>
    <p:sldId id="337" r:id="rId21"/>
    <p:sldId id="338" r:id="rId22"/>
    <p:sldId id="339" r:id="rId23"/>
    <p:sldId id="316" r:id="rId24"/>
    <p:sldId id="357" r:id="rId25"/>
    <p:sldId id="342" r:id="rId26"/>
    <p:sldId id="317" r:id="rId27"/>
    <p:sldId id="358" r:id="rId28"/>
    <p:sldId id="343" r:id="rId29"/>
    <p:sldId id="344" r:id="rId30"/>
    <p:sldId id="345" r:id="rId31"/>
    <p:sldId id="346" r:id="rId32"/>
    <p:sldId id="347" r:id="rId33"/>
    <p:sldId id="348" r:id="rId34"/>
    <p:sldId id="318" r:id="rId35"/>
    <p:sldId id="349" r:id="rId36"/>
    <p:sldId id="350" r:id="rId37"/>
    <p:sldId id="351" r:id="rId38"/>
    <p:sldId id="340" r:id="rId39"/>
    <p:sldId id="341" r:id="rId40"/>
    <p:sldId id="319" r:id="rId41"/>
    <p:sldId id="320" r:id="rId42"/>
    <p:sldId id="352" r:id="rId43"/>
    <p:sldId id="321" r:id="rId44"/>
    <p:sldId id="322" r:id="rId45"/>
    <p:sldId id="353" r:id="rId46"/>
    <p:sldId id="354" r:id="rId47"/>
    <p:sldId id="355" r:id="rId48"/>
    <p:sldId id="356" r:id="rId49"/>
    <p:sldId id="324" r:id="rId50"/>
    <p:sldId id="325" r:id="rId51"/>
    <p:sldId id="326" r:id="rId52"/>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0" d="100"/>
          <a:sy n="90" d="100"/>
        </p:scale>
        <p:origin x="5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E68AC-9BB2-4C92-B7C8-B380068D52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AR"/>
          </a:p>
        </p:txBody>
      </p:sp>
      <p:sp>
        <p:nvSpPr>
          <p:cNvPr id="3" name="Subtitle 2">
            <a:extLst>
              <a:ext uri="{FF2B5EF4-FFF2-40B4-BE49-F238E27FC236}">
                <a16:creationId xmlns:a16="http://schemas.microsoft.com/office/drawing/2014/main" id="{C8D9D5D7-426C-42C9-ACEA-F0690B1861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AR"/>
          </a:p>
        </p:txBody>
      </p:sp>
      <p:sp>
        <p:nvSpPr>
          <p:cNvPr id="4" name="Date Placeholder 3">
            <a:extLst>
              <a:ext uri="{FF2B5EF4-FFF2-40B4-BE49-F238E27FC236}">
                <a16:creationId xmlns:a16="http://schemas.microsoft.com/office/drawing/2014/main" id="{80FBA854-B111-4E81-AEDE-13E429038696}"/>
              </a:ext>
            </a:extLst>
          </p:cNvPr>
          <p:cNvSpPr>
            <a:spLocks noGrp="1"/>
          </p:cNvSpPr>
          <p:nvPr>
            <p:ph type="dt" sz="half" idx="10"/>
          </p:nvPr>
        </p:nvSpPr>
        <p:spPr/>
        <p:txBody>
          <a:bodyPr/>
          <a:lstStyle/>
          <a:p>
            <a:fld id="{CECDC9BF-7495-4837-B80A-DADED943E33E}" type="datetimeFigureOut">
              <a:rPr lang="es-AR" smtClean="0"/>
              <a:t>28/08/2019</a:t>
            </a:fld>
            <a:endParaRPr lang="es-AR"/>
          </a:p>
        </p:txBody>
      </p:sp>
      <p:sp>
        <p:nvSpPr>
          <p:cNvPr id="5" name="Footer Placeholder 4">
            <a:extLst>
              <a:ext uri="{FF2B5EF4-FFF2-40B4-BE49-F238E27FC236}">
                <a16:creationId xmlns:a16="http://schemas.microsoft.com/office/drawing/2014/main" id="{D6FC1D4F-6BD9-4083-AF70-AEDD0E0577A8}"/>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3D00371B-702F-4E3E-8598-4CF7A8BB190A}"/>
              </a:ext>
            </a:extLst>
          </p:cNvPr>
          <p:cNvSpPr>
            <a:spLocks noGrp="1"/>
          </p:cNvSpPr>
          <p:nvPr>
            <p:ph type="sldNum" sz="quarter" idx="12"/>
          </p:nvPr>
        </p:nvSpPr>
        <p:spPr/>
        <p:txBody>
          <a:bodyPr/>
          <a:lstStyle/>
          <a:p>
            <a:fld id="{8D1F56CC-1C0B-4A6D-8241-9062F11E435F}" type="slidenum">
              <a:rPr lang="es-AR" smtClean="0"/>
              <a:t>‹Nº›</a:t>
            </a:fld>
            <a:endParaRPr lang="es-AR"/>
          </a:p>
        </p:txBody>
      </p:sp>
    </p:spTree>
    <p:extLst>
      <p:ext uri="{BB962C8B-B14F-4D97-AF65-F5344CB8AC3E}">
        <p14:creationId xmlns:p14="http://schemas.microsoft.com/office/powerpoint/2010/main" val="193634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646F5-D639-49CC-9021-58D925A10D18}"/>
              </a:ext>
            </a:extLst>
          </p:cNvPr>
          <p:cNvSpPr>
            <a:spLocks noGrp="1"/>
          </p:cNvSpPr>
          <p:nvPr>
            <p:ph type="title"/>
          </p:nvPr>
        </p:nvSpPr>
        <p:spPr/>
        <p:txBody>
          <a:bodyPr/>
          <a:lstStyle/>
          <a:p>
            <a:r>
              <a:rPr lang="en-US"/>
              <a:t>Click to edit Master title style</a:t>
            </a:r>
            <a:endParaRPr lang="es-AR"/>
          </a:p>
        </p:txBody>
      </p:sp>
      <p:sp>
        <p:nvSpPr>
          <p:cNvPr id="3" name="Vertical Text Placeholder 2">
            <a:extLst>
              <a:ext uri="{FF2B5EF4-FFF2-40B4-BE49-F238E27FC236}">
                <a16:creationId xmlns:a16="http://schemas.microsoft.com/office/drawing/2014/main" id="{4BCE9ABE-CAB6-4755-B09B-755770C075E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A24EC84C-ABAB-4B97-96C9-ECFC1F7D7536}"/>
              </a:ext>
            </a:extLst>
          </p:cNvPr>
          <p:cNvSpPr>
            <a:spLocks noGrp="1"/>
          </p:cNvSpPr>
          <p:nvPr>
            <p:ph type="dt" sz="half" idx="10"/>
          </p:nvPr>
        </p:nvSpPr>
        <p:spPr/>
        <p:txBody>
          <a:bodyPr/>
          <a:lstStyle/>
          <a:p>
            <a:fld id="{CECDC9BF-7495-4837-B80A-DADED943E33E}" type="datetimeFigureOut">
              <a:rPr lang="es-AR" smtClean="0"/>
              <a:t>28/08/2019</a:t>
            </a:fld>
            <a:endParaRPr lang="es-AR"/>
          </a:p>
        </p:txBody>
      </p:sp>
      <p:sp>
        <p:nvSpPr>
          <p:cNvPr id="5" name="Footer Placeholder 4">
            <a:extLst>
              <a:ext uri="{FF2B5EF4-FFF2-40B4-BE49-F238E27FC236}">
                <a16:creationId xmlns:a16="http://schemas.microsoft.com/office/drawing/2014/main" id="{B10E58CF-0CBF-47A3-9FD2-81A77CD1EC49}"/>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259A25F0-9389-47DE-847F-BAC0840446D6}"/>
              </a:ext>
            </a:extLst>
          </p:cNvPr>
          <p:cNvSpPr>
            <a:spLocks noGrp="1"/>
          </p:cNvSpPr>
          <p:nvPr>
            <p:ph type="sldNum" sz="quarter" idx="12"/>
          </p:nvPr>
        </p:nvSpPr>
        <p:spPr/>
        <p:txBody>
          <a:bodyPr/>
          <a:lstStyle/>
          <a:p>
            <a:fld id="{8D1F56CC-1C0B-4A6D-8241-9062F11E435F}" type="slidenum">
              <a:rPr lang="es-AR" smtClean="0"/>
              <a:t>‹Nº›</a:t>
            </a:fld>
            <a:endParaRPr lang="es-AR"/>
          </a:p>
        </p:txBody>
      </p:sp>
    </p:spTree>
    <p:extLst>
      <p:ext uri="{BB962C8B-B14F-4D97-AF65-F5344CB8AC3E}">
        <p14:creationId xmlns:p14="http://schemas.microsoft.com/office/powerpoint/2010/main" val="676289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5FF71F-FEA6-4987-98A2-FE754781F8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AR"/>
          </a:p>
        </p:txBody>
      </p:sp>
      <p:sp>
        <p:nvSpPr>
          <p:cNvPr id="3" name="Vertical Text Placeholder 2">
            <a:extLst>
              <a:ext uri="{FF2B5EF4-FFF2-40B4-BE49-F238E27FC236}">
                <a16:creationId xmlns:a16="http://schemas.microsoft.com/office/drawing/2014/main" id="{00A3A7FA-9059-4881-8387-67D9F209864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C3899713-502E-4256-89C1-ACC504ED8734}"/>
              </a:ext>
            </a:extLst>
          </p:cNvPr>
          <p:cNvSpPr>
            <a:spLocks noGrp="1"/>
          </p:cNvSpPr>
          <p:nvPr>
            <p:ph type="dt" sz="half" idx="10"/>
          </p:nvPr>
        </p:nvSpPr>
        <p:spPr/>
        <p:txBody>
          <a:bodyPr/>
          <a:lstStyle/>
          <a:p>
            <a:fld id="{CECDC9BF-7495-4837-B80A-DADED943E33E}" type="datetimeFigureOut">
              <a:rPr lang="es-AR" smtClean="0"/>
              <a:t>28/08/2019</a:t>
            </a:fld>
            <a:endParaRPr lang="es-AR"/>
          </a:p>
        </p:txBody>
      </p:sp>
      <p:sp>
        <p:nvSpPr>
          <p:cNvPr id="5" name="Footer Placeholder 4">
            <a:extLst>
              <a:ext uri="{FF2B5EF4-FFF2-40B4-BE49-F238E27FC236}">
                <a16:creationId xmlns:a16="http://schemas.microsoft.com/office/drawing/2014/main" id="{AEB4A4CF-D552-48AC-849E-128C91429FD4}"/>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B52CFD07-5B40-4489-97FC-9EFEA42EF6AC}"/>
              </a:ext>
            </a:extLst>
          </p:cNvPr>
          <p:cNvSpPr>
            <a:spLocks noGrp="1"/>
          </p:cNvSpPr>
          <p:nvPr>
            <p:ph type="sldNum" sz="quarter" idx="12"/>
          </p:nvPr>
        </p:nvSpPr>
        <p:spPr/>
        <p:txBody>
          <a:bodyPr/>
          <a:lstStyle/>
          <a:p>
            <a:fld id="{8D1F56CC-1C0B-4A6D-8241-9062F11E435F}" type="slidenum">
              <a:rPr lang="es-AR" smtClean="0"/>
              <a:t>‹Nº›</a:t>
            </a:fld>
            <a:endParaRPr lang="es-AR"/>
          </a:p>
        </p:txBody>
      </p:sp>
    </p:spTree>
    <p:extLst>
      <p:ext uri="{BB962C8B-B14F-4D97-AF65-F5344CB8AC3E}">
        <p14:creationId xmlns:p14="http://schemas.microsoft.com/office/powerpoint/2010/main" val="375815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4E9C1-B331-4745-9B15-F349460A58BB}"/>
              </a:ext>
            </a:extLst>
          </p:cNvPr>
          <p:cNvSpPr>
            <a:spLocks noGrp="1"/>
          </p:cNvSpPr>
          <p:nvPr>
            <p:ph type="title"/>
          </p:nvPr>
        </p:nvSpPr>
        <p:spPr/>
        <p:txBody>
          <a:bodyPr/>
          <a:lstStyle/>
          <a:p>
            <a:r>
              <a:rPr lang="en-US"/>
              <a:t>Click to edit Master title style</a:t>
            </a:r>
            <a:endParaRPr lang="es-AR"/>
          </a:p>
        </p:txBody>
      </p:sp>
      <p:sp>
        <p:nvSpPr>
          <p:cNvPr id="3" name="Content Placeholder 2">
            <a:extLst>
              <a:ext uri="{FF2B5EF4-FFF2-40B4-BE49-F238E27FC236}">
                <a16:creationId xmlns:a16="http://schemas.microsoft.com/office/drawing/2014/main" id="{D6512688-E52D-4ED0-A149-E4CD6F76595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8B7A1063-D06D-4BD9-9647-C7B81039C2C3}"/>
              </a:ext>
            </a:extLst>
          </p:cNvPr>
          <p:cNvSpPr>
            <a:spLocks noGrp="1"/>
          </p:cNvSpPr>
          <p:nvPr>
            <p:ph type="dt" sz="half" idx="10"/>
          </p:nvPr>
        </p:nvSpPr>
        <p:spPr/>
        <p:txBody>
          <a:bodyPr/>
          <a:lstStyle/>
          <a:p>
            <a:fld id="{CECDC9BF-7495-4837-B80A-DADED943E33E}" type="datetimeFigureOut">
              <a:rPr lang="es-AR" smtClean="0"/>
              <a:t>28/08/2019</a:t>
            </a:fld>
            <a:endParaRPr lang="es-AR"/>
          </a:p>
        </p:txBody>
      </p:sp>
      <p:sp>
        <p:nvSpPr>
          <p:cNvPr id="5" name="Footer Placeholder 4">
            <a:extLst>
              <a:ext uri="{FF2B5EF4-FFF2-40B4-BE49-F238E27FC236}">
                <a16:creationId xmlns:a16="http://schemas.microsoft.com/office/drawing/2014/main" id="{5FBDF81E-6A8E-4924-A8A9-25F42CA2874C}"/>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4D21CB1E-50F9-405F-AEB5-AF234231B930}"/>
              </a:ext>
            </a:extLst>
          </p:cNvPr>
          <p:cNvSpPr>
            <a:spLocks noGrp="1"/>
          </p:cNvSpPr>
          <p:nvPr>
            <p:ph type="sldNum" sz="quarter" idx="12"/>
          </p:nvPr>
        </p:nvSpPr>
        <p:spPr/>
        <p:txBody>
          <a:bodyPr/>
          <a:lstStyle/>
          <a:p>
            <a:fld id="{8D1F56CC-1C0B-4A6D-8241-9062F11E435F}" type="slidenum">
              <a:rPr lang="es-AR" smtClean="0"/>
              <a:t>‹Nº›</a:t>
            </a:fld>
            <a:endParaRPr lang="es-AR"/>
          </a:p>
        </p:txBody>
      </p:sp>
    </p:spTree>
    <p:extLst>
      <p:ext uri="{BB962C8B-B14F-4D97-AF65-F5344CB8AC3E}">
        <p14:creationId xmlns:p14="http://schemas.microsoft.com/office/powerpoint/2010/main" val="4091214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E6985-63B8-470D-A6F4-F71AAAAEED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AR"/>
          </a:p>
        </p:txBody>
      </p:sp>
      <p:sp>
        <p:nvSpPr>
          <p:cNvPr id="3" name="Text Placeholder 2">
            <a:extLst>
              <a:ext uri="{FF2B5EF4-FFF2-40B4-BE49-F238E27FC236}">
                <a16:creationId xmlns:a16="http://schemas.microsoft.com/office/drawing/2014/main" id="{9BF04ACD-5F1F-49FD-B718-0997B77BD7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3996313-CC32-4AD9-B245-7FD815A7619F}"/>
              </a:ext>
            </a:extLst>
          </p:cNvPr>
          <p:cNvSpPr>
            <a:spLocks noGrp="1"/>
          </p:cNvSpPr>
          <p:nvPr>
            <p:ph type="dt" sz="half" idx="10"/>
          </p:nvPr>
        </p:nvSpPr>
        <p:spPr/>
        <p:txBody>
          <a:bodyPr/>
          <a:lstStyle/>
          <a:p>
            <a:fld id="{CECDC9BF-7495-4837-B80A-DADED943E33E}" type="datetimeFigureOut">
              <a:rPr lang="es-AR" smtClean="0"/>
              <a:t>28/08/2019</a:t>
            </a:fld>
            <a:endParaRPr lang="es-AR"/>
          </a:p>
        </p:txBody>
      </p:sp>
      <p:sp>
        <p:nvSpPr>
          <p:cNvPr id="5" name="Footer Placeholder 4">
            <a:extLst>
              <a:ext uri="{FF2B5EF4-FFF2-40B4-BE49-F238E27FC236}">
                <a16:creationId xmlns:a16="http://schemas.microsoft.com/office/drawing/2014/main" id="{4F9EC595-57AF-498C-B87A-A515E5D44F7E}"/>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56DEBF9C-EC19-47A0-9330-BD47A55FBCBB}"/>
              </a:ext>
            </a:extLst>
          </p:cNvPr>
          <p:cNvSpPr>
            <a:spLocks noGrp="1"/>
          </p:cNvSpPr>
          <p:nvPr>
            <p:ph type="sldNum" sz="quarter" idx="12"/>
          </p:nvPr>
        </p:nvSpPr>
        <p:spPr/>
        <p:txBody>
          <a:bodyPr/>
          <a:lstStyle/>
          <a:p>
            <a:fld id="{8D1F56CC-1C0B-4A6D-8241-9062F11E435F}" type="slidenum">
              <a:rPr lang="es-AR" smtClean="0"/>
              <a:t>‹Nº›</a:t>
            </a:fld>
            <a:endParaRPr lang="es-AR"/>
          </a:p>
        </p:txBody>
      </p:sp>
    </p:spTree>
    <p:extLst>
      <p:ext uri="{BB962C8B-B14F-4D97-AF65-F5344CB8AC3E}">
        <p14:creationId xmlns:p14="http://schemas.microsoft.com/office/powerpoint/2010/main" val="15987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15A50-182E-463C-BFA9-50226D512BE3}"/>
              </a:ext>
            </a:extLst>
          </p:cNvPr>
          <p:cNvSpPr>
            <a:spLocks noGrp="1"/>
          </p:cNvSpPr>
          <p:nvPr>
            <p:ph type="title"/>
          </p:nvPr>
        </p:nvSpPr>
        <p:spPr/>
        <p:txBody>
          <a:bodyPr/>
          <a:lstStyle/>
          <a:p>
            <a:r>
              <a:rPr lang="en-US"/>
              <a:t>Click to edit Master title style</a:t>
            </a:r>
            <a:endParaRPr lang="es-AR"/>
          </a:p>
        </p:txBody>
      </p:sp>
      <p:sp>
        <p:nvSpPr>
          <p:cNvPr id="3" name="Content Placeholder 2">
            <a:extLst>
              <a:ext uri="{FF2B5EF4-FFF2-40B4-BE49-F238E27FC236}">
                <a16:creationId xmlns:a16="http://schemas.microsoft.com/office/drawing/2014/main" id="{5C589BF6-D242-4366-9899-A21F659B0D2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Content Placeholder 3">
            <a:extLst>
              <a:ext uri="{FF2B5EF4-FFF2-40B4-BE49-F238E27FC236}">
                <a16:creationId xmlns:a16="http://schemas.microsoft.com/office/drawing/2014/main" id="{5EC14D3B-3617-4CAD-B4F9-4AD160784BA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Date Placeholder 4">
            <a:extLst>
              <a:ext uri="{FF2B5EF4-FFF2-40B4-BE49-F238E27FC236}">
                <a16:creationId xmlns:a16="http://schemas.microsoft.com/office/drawing/2014/main" id="{CFD43813-FC2F-41C2-AB44-7EB53B316FEA}"/>
              </a:ext>
            </a:extLst>
          </p:cNvPr>
          <p:cNvSpPr>
            <a:spLocks noGrp="1"/>
          </p:cNvSpPr>
          <p:nvPr>
            <p:ph type="dt" sz="half" idx="10"/>
          </p:nvPr>
        </p:nvSpPr>
        <p:spPr/>
        <p:txBody>
          <a:bodyPr/>
          <a:lstStyle/>
          <a:p>
            <a:fld id="{CECDC9BF-7495-4837-B80A-DADED943E33E}" type="datetimeFigureOut">
              <a:rPr lang="es-AR" smtClean="0"/>
              <a:t>28/08/2019</a:t>
            </a:fld>
            <a:endParaRPr lang="es-AR"/>
          </a:p>
        </p:txBody>
      </p:sp>
      <p:sp>
        <p:nvSpPr>
          <p:cNvPr id="6" name="Footer Placeholder 5">
            <a:extLst>
              <a:ext uri="{FF2B5EF4-FFF2-40B4-BE49-F238E27FC236}">
                <a16:creationId xmlns:a16="http://schemas.microsoft.com/office/drawing/2014/main" id="{A266FEE8-3920-4E9A-A0EE-B785D5D0A5D6}"/>
              </a:ext>
            </a:extLst>
          </p:cNvPr>
          <p:cNvSpPr>
            <a:spLocks noGrp="1"/>
          </p:cNvSpPr>
          <p:nvPr>
            <p:ph type="ftr" sz="quarter" idx="11"/>
          </p:nvPr>
        </p:nvSpPr>
        <p:spPr/>
        <p:txBody>
          <a:bodyPr/>
          <a:lstStyle/>
          <a:p>
            <a:endParaRPr lang="es-AR"/>
          </a:p>
        </p:txBody>
      </p:sp>
      <p:sp>
        <p:nvSpPr>
          <p:cNvPr id="7" name="Slide Number Placeholder 6">
            <a:extLst>
              <a:ext uri="{FF2B5EF4-FFF2-40B4-BE49-F238E27FC236}">
                <a16:creationId xmlns:a16="http://schemas.microsoft.com/office/drawing/2014/main" id="{8AE51D1E-4226-4758-A903-CA167761F63E}"/>
              </a:ext>
            </a:extLst>
          </p:cNvPr>
          <p:cNvSpPr>
            <a:spLocks noGrp="1"/>
          </p:cNvSpPr>
          <p:nvPr>
            <p:ph type="sldNum" sz="quarter" idx="12"/>
          </p:nvPr>
        </p:nvSpPr>
        <p:spPr/>
        <p:txBody>
          <a:bodyPr/>
          <a:lstStyle/>
          <a:p>
            <a:fld id="{8D1F56CC-1C0B-4A6D-8241-9062F11E435F}" type="slidenum">
              <a:rPr lang="es-AR" smtClean="0"/>
              <a:t>‹Nº›</a:t>
            </a:fld>
            <a:endParaRPr lang="es-AR"/>
          </a:p>
        </p:txBody>
      </p:sp>
    </p:spTree>
    <p:extLst>
      <p:ext uri="{BB962C8B-B14F-4D97-AF65-F5344CB8AC3E}">
        <p14:creationId xmlns:p14="http://schemas.microsoft.com/office/powerpoint/2010/main" val="418904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3609E-09F2-4283-A406-26D1E7BFD445}"/>
              </a:ext>
            </a:extLst>
          </p:cNvPr>
          <p:cNvSpPr>
            <a:spLocks noGrp="1"/>
          </p:cNvSpPr>
          <p:nvPr>
            <p:ph type="title"/>
          </p:nvPr>
        </p:nvSpPr>
        <p:spPr>
          <a:xfrm>
            <a:off x="839788" y="365125"/>
            <a:ext cx="10515600" cy="1325563"/>
          </a:xfrm>
        </p:spPr>
        <p:txBody>
          <a:bodyPr/>
          <a:lstStyle/>
          <a:p>
            <a:r>
              <a:rPr lang="en-US"/>
              <a:t>Click to edit Master title style</a:t>
            </a:r>
            <a:endParaRPr lang="es-AR"/>
          </a:p>
        </p:txBody>
      </p:sp>
      <p:sp>
        <p:nvSpPr>
          <p:cNvPr id="3" name="Text Placeholder 2">
            <a:extLst>
              <a:ext uri="{FF2B5EF4-FFF2-40B4-BE49-F238E27FC236}">
                <a16:creationId xmlns:a16="http://schemas.microsoft.com/office/drawing/2014/main" id="{BC22C0D4-FBA4-4B77-A28D-A44A84D1E8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C9AC1C-2454-4653-9F45-BAF84BA11BD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Text Placeholder 4">
            <a:extLst>
              <a:ext uri="{FF2B5EF4-FFF2-40B4-BE49-F238E27FC236}">
                <a16:creationId xmlns:a16="http://schemas.microsoft.com/office/drawing/2014/main" id="{B166FB74-0949-4290-BC4A-44D70A2D01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D3E065-D168-4E53-890C-1A2F001852F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7" name="Date Placeholder 6">
            <a:extLst>
              <a:ext uri="{FF2B5EF4-FFF2-40B4-BE49-F238E27FC236}">
                <a16:creationId xmlns:a16="http://schemas.microsoft.com/office/drawing/2014/main" id="{94AE719D-533A-42F0-A3B9-A7AB1EEA96AE}"/>
              </a:ext>
            </a:extLst>
          </p:cNvPr>
          <p:cNvSpPr>
            <a:spLocks noGrp="1"/>
          </p:cNvSpPr>
          <p:nvPr>
            <p:ph type="dt" sz="half" idx="10"/>
          </p:nvPr>
        </p:nvSpPr>
        <p:spPr/>
        <p:txBody>
          <a:bodyPr/>
          <a:lstStyle/>
          <a:p>
            <a:fld id="{CECDC9BF-7495-4837-B80A-DADED943E33E}" type="datetimeFigureOut">
              <a:rPr lang="es-AR" smtClean="0"/>
              <a:t>28/08/2019</a:t>
            </a:fld>
            <a:endParaRPr lang="es-AR"/>
          </a:p>
        </p:txBody>
      </p:sp>
      <p:sp>
        <p:nvSpPr>
          <p:cNvPr id="8" name="Footer Placeholder 7">
            <a:extLst>
              <a:ext uri="{FF2B5EF4-FFF2-40B4-BE49-F238E27FC236}">
                <a16:creationId xmlns:a16="http://schemas.microsoft.com/office/drawing/2014/main" id="{C682C86C-50CA-4E92-996E-202F2BCBC5B5}"/>
              </a:ext>
            </a:extLst>
          </p:cNvPr>
          <p:cNvSpPr>
            <a:spLocks noGrp="1"/>
          </p:cNvSpPr>
          <p:nvPr>
            <p:ph type="ftr" sz="quarter" idx="11"/>
          </p:nvPr>
        </p:nvSpPr>
        <p:spPr/>
        <p:txBody>
          <a:bodyPr/>
          <a:lstStyle/>
          <a:p>
            <a:endParaRPr lang="es-AR"/>
          </a:p>
        </p:txBody>
      </p:sp>
      <p:sp>
        <p:nvSpPr>
          <p:cNvPr id="9" name="Slide Number Placeholder 8">
            <a:extLst>
              <a:ext uri="{FF2B5EF4-FFF2-40B4-BE49-F238E27FC236}">
                <a16:creationId xmlns:a16="http://schemas.microsoft.com/office/drawing/2014/main" id="{01592F22-97F4-4EDD-A136-9CB0F4E6D4CA}"/>
              </a:ext>
            </a:extLst>
          </p:cNvPr>
          <p:cNvSpPr>
            <a:spLocks noGrp="1"/>
          </p:cNvSpPr>
          <p:nvPr>
            <p:ph type="sldNum" sz="quarter" idx="12"/>
          </p:nvPr>
        </p:nvSpPr>
        <p:spPr/>
        <p:txBody>
          <a:bodyPr/>
          <a:lstStyle/>
          <a:p>
            <a:fld id="{8D1F56CC-1C0B-4A6D-8241-9062F11E435F}" type="slidenum">
              <a:rPr lang="es-AR" smtClean="0"/>
              <a:t>‹Nº›</a:t>
            </a:fld>
            <a:endParaRPr lang="es-AR"/>
          </a:p>
        </p:txBody>
      </p:sp>
    </p:spTree>
    <p:extLst>
      <p:ext uri="{BB962C8B-B14F-4D97-AF65-F5344CB8AC3E}">
        <p14:creationId xmlns:p14="http://schemas.microsoft.com/office/powerpoint/2010/main" val="1988331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945E5-A7F9-4E76-B96F-69505500242E}"/>
              </a:ext>
            </a:extLst>
          </p:cNvPr>
          <p:cNvSpPr>
            <a:spLocks noGrp="1"/>
          </p:cNvSpPr>
          <p:nvPr>
            <p:ph type="title"/>
          </p:nvPr>
        </p:nvSpPr>
        <p:spPr/>
        <p:txBody>
          <a:bodyPr/>
          <a:lstStyle/>
          <a:p>
            <a:r>
              <a:rPr lang="en-US"/>
              <a:t>Click to edit Master title style</a:t>
            </a:r>
            <a:endParaRPr lang="es-AR"/>
          </a:p>
        </p:txBody>
      </p:sp>
      <p:sp>
        <p:nvSpPr>
          <p:cNvPr id="3" name="Date Placeholder 2">
            <a:extLst>
              <a:ext uri="{FF2B5EF4-FFF2-40B4-BE49-F238E27FC236}">
                <a16:creationId xmlns:a16="http://schemas.microsoft.com/office/drawing/2014/main" id="{5ACDEAAA-0B16-4303-B6FB-7062E124F906}"/>
              </a:ext>
            </a:extLst>
          </p:cNvPr>
          <p:cNvSpPr>
            <a:spLocks noGrp="1"/>
          </p:cNvSpPr>
          <p:nvPr>
            <p:ph type="dt" sz="half" idx="10"/>
          </p:nvPr>
        </p:nvSpPr>
        <p:spPr/>
        <p:txBody>
          <a:bodyPr/>
          <a:lstStyle/>
          <a:p>
            <a:fld id="{CECDC9BF-7495-4837-B80A-DADED943E33E}" type="datetimeFigureOut">
              <a:rPr lang="es-AR" smtClean="0"/>
              <a:t>28/08/2019</a:t>
            </a:fld>
            <a:endParaRPr lang="es-AR"/>
          </a:p>
        </p:txBody>
      </p:sp>
      <p:sp>
        <p:nvSpPr>
          <p:cNvPr id="4" name="Footer Placeholder 3">
            <a:extLst>
              <a:ext uri="{FF2B5EF4-FFF2-40B4-BE49-F238E27FC236}">
                <a16:creationId xmlns:a16="http://schemas.microsoft.com/office/drawing/2014/main" id="{AE0F29C6-C203-4944-83C3-BAA0E55F84F6}"/>
              </a:ext>
            </a:extLst>
          </p:cNvPr>
          <p:cNvSpPr>
            <a:spLocks noGrp="1"/>
          </p:cNvSpPr>
          <p:nvPr>
            <p:ph type="ftr" sz="quarter" idx="11"/>
          </p:nvPr>
        </p:nvSpPr>
        <p:spPr/>
        <p:txBody>
          <a:bodyPr/>
          <a:lstStyle/>
          <a:p>
            <a:endParaRPr lang="es-AR"/>
          </a:p>
        </p:txBody>
      </p:sp>
      <p:sp>
        <p:nvSpPr>
          <p:cNvPr id="5" name="Slide Number Placeholder 4">
            <a:extLst>
              <a:ext uri="{FF2B5EF4-FFF2-40B4-BE49-F238E27FC236}">
                <a16:creationId xmlns:a16="http://schemas.microsoft.com/office/drawing/2014/main" id="{D9E80F0B-0F81-49C0-A65D-D0CCD6D59621}"/>
              </a:ext>
            </a:extLst>
          </p:cNvPr>
          <p:cNvSpPr>
            <a:spLocks noGrp="1"/>
          </p:cNvSpPr>
          <p:nvPr>
            <p:ph type="sldNum" sz="quarter" idx="12"/>
          </p:nvPr>
        </p:nvSpPr>
        <p:spPr/>
        <p:txBody>
          <a:bodyPr/>
          <a:lstStyle/>
          <a:p>
            <a:fld id="{8D1F56CC-1C0B-4A6D-8241-9062F11E435F}" type="slidenum">
              <a:rPr lang="es-AR" smtClean="0"/>
              <a:t>‹Nº›</a:t>
            </a:fld>
            <a:endParaRPr lang="es-AR"/>
          </a:p>
        </p:txBody>
      </p:sp>
    </p:spTree>
    <p:extLst>
      <p:ext uri="{BB962C8B-B14F-4D97-AF65-F5344CB8AC3E}">
        <p14:creationId xmlns:p14="http://schemas.microsoft.com/office/powerpoint/2010/main" val="866482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9A4B43-8885-4FB9-97E5-D3E81BA723FC}"/>
              </a:ext>
            </a:extLst>
          </p:cNvPr>
          <p:cNvSpPr>
            <a:spLocks noGrp="1"/>
          </p:cNvSpPr>
          <p:nvPr>
            <p:ph type="dt" sz="half" idx="10"/>
          </p:nvPr>
        </p:nvSpPr>
        <p:spPr/>
        <p:txBody>
          <a:bodyPr/>
          <a:lstStyle/>
          <a:p>
            <a:fld id="{CECDC9BF-7495-4837-B80A-DADED943E33E}" type="datetimeFigureOut">
              <a:rPr lang="es-AR" smtClean="0"/>
              <a:t>28/08/2019</a:t>
            </a:fld>
            <a:endParaRPr lang="es-AR"/>
          </a:p>
        </p:txBody>
      </p:sp>
      <p:sp>
        <p:nvSpPr>
          <p:cNvPr id="3" name="Footer Placeholder 2">
            <a:extLst>
              <a:ext uri="{FF2B5EF4-FFF2-40B4-BE49-F238E27FC236}">
                <a16:creationId xmlns:a16="http://schemas.microsoft.com/office/drawing/2014/main" id="{0533CBF7-BE14-4B86-91A1-C487591CA27C}"/>
              </a:ext>
            </a:extLst>
          </p:cNvPr>
          <p:cNvSpPr>
            <a:spLocks noGrp="1"/>
          </p:cNvSpPr>
          <p:nvPr>
            <p:ph type="ftr" sz="quarter" idx="11"/>
          </p:nvPr>
        </p:nvSpPr>
        <p:spPr/>
        <p:txBody>
          <a:bodyPr/>
          <a:lstStyle/>
          <a:p>
            <a:endParaRPr lang="es-AR"/>
          </a:p>
        </p:txBody>
      </p:sp>
      <p:sp>
        <p:nvSpPr>
          <p:cNvPr id="4" name="Slide Number Placeholder 3">
            <a:extLst>
              <a:ext uri="{FF2B5EF4-FFF2-40B4-BE49-F238E27FC236}">
                <a16:creationId xmlns:a16="http://schemas.microsoft.com/office/drawing/2014/main" id="{36F3007A-B2B9-478C-9973-EE4FEE229D16}"/>
              </a:ext>
            </a:extLst>
          </p:cNvPr>
          <p:cNvSpPr>
            <a:spLocks noGrp="1"/>
          </p:cNvSpPr>
          <p:nvPr>
            <p:ph type="sldNum" sz="quarter" idx="12"/>
          </p:nvPr>
        </p:nvSpPr>
        <p:spPr/>
        <p:txBody>
          <a:bodyPr/>
          <a:lstStyle/>
          <a:p>
            <a:fld id="{8D1F56CC-1C0B-4A6D-8241-9062F11E435F}" type="slidenum">
              <a:rPr lang="es-AR" smtClean="0"/>
              <a:t>‹Nº›</a:t>
            </a:fld>
            <a:endParaRPr lang="es-AR"/>
          </a:p>
        </p:txBody>
      </p:sp>
    </p:spTree>
    <p:extLst>
      <p:ext uri="{BB962C8B-B14F-4D97-AF65-F5344CB8AC3E}">
        <p14:creationId xmlns:p14="http://schemas.microsoft.com/office/powerpoint/2010/main" val="2773132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16445-97A7-4567-AC69-9B74AFA360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AR"/>
          </a:p>
        </p:txBody>
      </p:sp>
      <p:sp>
        <p:nvSpPr>
          <p:cNvPr id="3" name="Content Placeholder 2">
            <a:extLst>
              <a:ext uri="{FF2B5EF4-FFF2-40B4-BE49-F238E27FC236}">
                <a16:creationId xmlns:a16="http://schemas.microsoft.com/office/drawing/2014/main" id="{1D177BCC-832E-4C1A-9691-AE0AEC9F32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Text Placeholder 3">
            <a:extLst>
              <a:ext uri="{FF2B5EF4-FFF2-40B4-BE49-F238E27FC236}">
                <a16:creationId xmlns:a16="http://schemas.microsoft.com/office/drawing/2014/main" id="{FA0085E8-36D4-430D-B93A-13981EE474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7D10CAF-D0E4-47B8-84CB-C1F5ED17CD62}"/>
              </a:ext>
            </a:extLst>
          </p:cNvPr>
          <p:cNvSpPr>
            <a:spLocks noGrp="1"/>
          </p:cNvSpPr>
          <p:nvPr>
            <p:ph type="dt" sz="half" idx="10"/>
          </p:nvPr>
        </p:nvSpPr>
        <p:spPr/>
        <p:txBody>
          <a:bodyPr/>
          <a:lstStyle/>
          <a:p>
            <a:fld id="{CECDC9BF-7495-4837-B80A-DADED943E33E}" type="datetimeFigureOut">
              <a:rPr lang="es-AR" smtClean="0"/>
              <a:t>28/08/2019</a:t>
            </a:fld>
            <a:endParaRPr lang="es-AR"/>
          </a:p>
        </p:txBody>
      </p:sp>
      <p:sp>
        <p:nvSpPr>
          <p:cNvPr id="6" name="Footer Placeholder 5">
            <a:extLst>
              <a:ext uri="{FF2B5EF4-FFF2-40B4-BE49-F238E27FC236}">
                <a16:creationId xmlns:a16="http://schemas.microsoft.com/office/drawing/2014/main" id="{7ED029C2-8AFA-48A4-BDB1-C0AA3DA6E80E}"/>
              </a:ext>
            </a:extLst>
          </p:cNvPr>
          <p:cNvSpPr>
            <a:spLocks noGrp="1"/>
          </p:cNvSpPr>
          <p:nvPr>
            <p:ph type="ftr" sz="quarter" idx="11"/>
          </p:nvPr>
        </p:nvSpPr>
        <p:spPr/>
        <p:txBody>
          <a:bodyPr/>
          <a:lstStyle/>
          <a:p>
            <a:endParaRPr lang="es-AR"/>
          </a:p>
        </p:txBody>
      </p:sp>
      <p:sp>
        <p:nvSpPr>
          <p:cNvPr id="7" name="Slide Number Placeholder 6">
            <a:extLst>
              <a:ext uri="{FF2B5EF4-FFF2-40B4-BE49-F238E27FC236}">
                <a16:creationId xmlns:a16="http://schemas.microsoft.com/office/drawing/2014/main" id="{27BD6C0D-9F58-49A7-94DC-A4DB1915053D}"/>
              </a:ext>
            </a:extLst>
          </p:cNvPr>
          <p:cNvSpPr>
            <a:spLocks noGrp="1"/>
          </p:cNvSpPr>
          <p:nvPr>
            <p:ph type="sldNum" sz="quarter" idx="12"/>
          </p:nvPr>
        </p:nvSpPr>
        <p:spPr/>
        <p:txBody>
          <a:bodyPr/>
          <a:lstStyle/>
          <a:p>
            <a:fld id="{8D1F56CC-1C0B-4A6D-8241-9062F11E435F}" type="slidenum">
              <a:rPr lang="es-AR" smtClean="0"/>
              <a:t>‹Nº›</a:t>
            </a:fld>
            <a:endParaRPr lang="es-AR"/>
          </a:p>
        </p:txBody>
      </p:sp>
    </p:spTree>
    <p:extLst>
      <p:ext uri="{BB962C8B-B14F-4D97-AF65-F5344CB8AC3E}">
        <p14:creationId xmlns:p14="http://schemas.microsoft.com/office/powerpoint/2010/main" val="2569089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A6367-AAE0-4D46-BA58-8B451C2ABF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AR"/>
          </a:p>
        </p:txBody>
      </p:sp>
      <p:sp>
        <p:nvSpPr>
          <p:cNvPr id="3" name="Picture Placeholder 2">
            <a:extLst>
              <a:ext uri="{FF2B5EF4-FFF2-40B4-BE49-F238E27FC236}">
                <a16:creationId xmlns:a16="http://schemas.microsoft.com/office/drawing/2014/main" id="{85157C0F-909D-4ECA-AC03-C75DE7187A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Text Placeholder 3">
            <a:extLst>
              <a:ext uri="{FF2B5EF4-FFF2-40B4-BE49-F238E27FC236}">
                <a16:creationId xmlns:a16="http://schemas.microsoft.com/office/drawing/2014/main" id="{3A4BB5D0-165D-4151-A9E1-F68E598823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527A0E-C563-4D8A-B080-5937B7B94C39}"/>
              </a:ext>
            </a:extLst>
          </p:cNvPr>
          <p:cNvSpPr>
            <a:spLocks noGrp="1"/>
          </p:cNvSpPr>
          <p:nvPr>
            <p:ph type="dt" sz="half" idx="10"/>
          </p:nvPr>
        </p:nvSpPr>
        <p:spPr/>
        <p:txBody>
          <a:bodyPr/>
          <a:lstStyle/>
          <a:p>
            <a:fld id="{CECDC9BF-7495-4837-B80A-DADED943E33E}" type="datetimeFigureOut">
              <a:rPr lang="es-AR" smtClean="0"/>
              <a:t>28/08/2019</a:t>
            </a:fld>
            <a:endParaRPr lang="es-AR"/>
          </a:p>
        </p:txBody>
      </p:sp>
      <p:sp>
        <p:nvSpPr>
          <p:cNvPr id="6" name="Footer Placeholder 5">
            <a:extLst>
              <a:ext uri="{FF2B5EF4-FFF2-40B4-BE49-F238E27FC236}">
                <a16:creationId xmlns:a16="http://schemas.microsoft.com/office/drawing/2014/main" id="{E030AF1F-EC8F-435F-BEEB-1A41BFB99595}"/>
              </a:ext>
            </a:extLst>
          </p:cNvPr>
          <p:cNvSpPr>
            <a:spLocks noGrp="1"/>
          </p:cNvSpPr>
          <p:nvPr>
            <p:ph type="ftr" sz="quarter" idx="11"/>
          </p:nvPr>
        </p:nvSpPr>
        <p:spPr/>
        <p:txBody>
          <a:bodyPr/>
          <a:lstStyle/>
          <a:p>
            <a:endParaRPr lang="es-AR"/>
          </a:p>
        </p:txBody>
      </p:sp>
      <p:sp>
        <p:nvSpPr>
          <p:cNvPr id="7" name="Slide Number Placeholder 6">
            <a:extLst>
              <a:ext uri="{FF2B5EF4-FFF2-40B4-BE49-F238E27FC236}">
                <a16:creationId xmlns:a16="http://schemas.microsoft.com/office/drawing/2014/main" id="{5B8BC960-25F5-40D4-8866-160B1B74EE78}"/>
              </a:ext>
            </a:extLst>
          </p:cNvPr>
          <p:cNvSpPr>
            <a:spLocks noGrp="1"/>
          </p:cNvSpPr>
          <p:nvPr>
            <p:ph type="sldNum" sz="quarter" idx="12"/>
          </p:nvPr>
        </p:nvSpPr>
        <p:spPr/>
        <p:txBody>
          <a:bodyPr/>
          <a:lstStyle/>
          <a:p>
            <a:fld id="{8D1F56CC-1C0B-4A6D-8241-9062F11E435F}" type="slidenum">
              <a:rPr lang="es-AR" smtClean="0"/>
              <a:t>‹Nº›</a:t>
            </a:fld>
            <a:endParaRPr lang="es-AR"/>
          </a:p>
        </p:txBody>
      </p:sp>
    </p:spTree>
    <p:extLst>
      <p:ext uri="{BB962C8B-B14F-4D97-AF65-F5344CB8AC3E}">
        <p14:creationId xmlns:p14="http://schemas.microsoft.com/office/powerpoint/2010/main" val="2341879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377FB0-216D-406C-833A-3A39CAA1F3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AR"/>
          </a:p>
        </p:txBody>
      </p:sp>
      <p:sp>
        <p:nvSpPr>
          <p:cNvPr id="3" name="Text Placeholder 2">
            <a:extLst>
              <a:ext uri="{FF2B5EF4-FFF2-40B4-BE49-F238E27FC236}">
                <a16:creationId xmlns:a16="http://schemas.microsoft.com/office/drawing/2014/main" id="{D72B81A2-54A3-4C9F-84D3-B7B2986EA7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8B8E19EB-4EF3-4B71-A8AB-A280B6AD56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CDC9BF-7495-4837-B80A-DADED943E33E}" type="datetimeFigureOut">
              <a:rPr lang="es-AR" smtClean="0"/>
              <a:t>28/08/2019</a:t>
            </a:fld>
            <a:endParaRPr lang="es-AR"/>
          </a:p>
        </p:txBody>
      </p:sp>
      <p:sp>
        <p:nvSpPr>
          <p:cNvPr id="5" name="Footer Placeholder 4">
            <a:extLst>
              <a:ext uri="{FF2B5EF4-FFF2-40B4-BE49-F238E27FC236}">
                <a16:creationId xmlns:a16="http://schemas.microsoft.com/office/drawing/2014/main" id="{4B444148-E801-4390-A7DE-3F7E8B1B08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Slide Number Placeholder 5">
            <a:extLst>
              <a:ext uri="{FF2B5EF4-FFF2-40B4-BE49-F238E27FC236}">
                <a16:creationId xmlns:a16="http://schemas.microsoft.com/office/drawing/2014/main" id="{8C4AEAFB-56D5-4A48-B59A-D40D23D45C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1F56CC-1C0B-4A6D-8241-9062F11E435F}" type="slidenum">
              <a:rPr lang="es-AR" smtClean="0"/>
              <a:t>‹Nº›</a:t>
            </a:fld>
            <a:endParaRPr lang="es-AR"/>
          </a:p>
        </p:txBody>
      </p:sp>
    </p:spTree>
    <p:extLst>
      <p:ext uri="{BB962C8B-B14F-4D97-AF65-F5344CB8AC3E}">
        <p14:creationId xmlns:p14="http://schemas.microsoft.com/office/powerpoint/2010/main" val="2522846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D0239-32A8-4B19-8A3E-4A1AE881EB4F}"/>
              </a:ext>
            </a:extLst>
          </p:cNvPr>
          <p:cNvSpPr>
            <a:spLocks noGrp="1"/>
          </p:cNvSpPr>
          <p:nvPr>
            <p:ph type="title"/>
          </p:nvPr>
        </p:nvSpPr>
        <p:spPr>
          <a:xfrm>
            <a:off x="2998304" y="2315472"/>
            <a:ext cx="5986670" cy="2746859"/>
          </a:xfrm>
        </p:spPr>
        <p:txBody>
          <a:bodyPr>
            <a:normAutofit/>
          </a:bodyPr>
          <a:lstStyle/>
          <a:p>
            <a:pPr algn="ctr"/>
            <a:r>
              <a:rPr lang="es-AR" sz="6000" b="1" dirty="0"/>
              <a:t>Comunicación interna del computador</a:t>
            </a:r>
          </a:p>
        </p:txBody>
      </p:sp>
    </p:spTree>
    <p:extLst>
      <p:ext uri="{BB962C8B-B14F-4D97-AF65-F5344CB8AC3E}">
        <p14:creationId xmlns:p14="http://schemas.microsoft.com/office/powerpoint/2010/main" val="2159916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237356-7FA0-4A17-B763-5A08D566763E}"/>
              </a:ext>
            </a:extLst>
          </p:cNvPr>
          <p:cNvPicPr>
            <a:picLocks noChangeAspect="1"/>
          </p:cNvPicPr>
          <p:nvPr/>
        </p:nvPicPr>
        <p:blipFill>
          <a:blip r:embed="rId2"/>
          <a:stretch>
            <a:fillRect/>
          </a:stretch>
        </p:blipFill>
        <p:spPr>
          <a:xfrm>
            <a:off x="2518036" y="161924"/>
            <a:ext cx="7113746" cy="3829503"/>
          </a:xfrm>
          <a:prstGeom prst="rect">
            <a:avLst/>
          </a:prstGeom>
        </p:spPr>
      </p:pic>
      <p:pic>
        <p:nvPicPr>
          <p:cNvPr id="5" name="Picture 4">
            <a:extLst>
              <a:ext uri="{FF2B5EF4-FFF2-40B4-BE49-F238E27FC236}">
                <a16:creationId xmlns:a16="http://schemas.microsoft.com/office/drawing/2014/main" id="{F0591168-816A-496E-A37E-624EEE8349FC}"/>
              </a:ext>
            </a:extLst>
          </p:cNvPr>
          <p:cNvPicPr>
            <a:picLocks noChangeAspect="1"/>
          </p:cNvPicPr>
          <p:nvPr/>
        </p:nvPicPr>
        <p:blipFill>
          <a:blip r:embed="rId3"/>
          <a:stretch>
            <a:fillRect/>
          </a:stretch>
        </p:blipFill>
        <p:spPr>
          <a:xfrm>
            <a:off x="2387738" y="4412342"/>
            <a:ext cx="7711483" cy="1688646"/>
          </a:xfrm>
          <a:prstGeom prst="rect">
            <a:avLst/>
          </a:prstGeom>
        </p:spPr>
      </p:pic>
    </p:spTree>
    <p:extLst>
      <p:ext uri="{BB962C8B-B14F-4D97-AF65-F5344CB8AC3E}">
        <p14:creationId xmlns:p14="http://schemas.microsoft.com/office/powerpoint/2010/main" val="3129597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061F86-FCE9-4BDD-B4C1-0E3423FCE7BF}"/>
              </a:ext>
            </a:extLst>
          </p:cNvPr>
          <p:cNvPicPr>
            <a:picLocks noChangeAspect="1"/>
          </p:cNvPicPr>
          <p:nvPr/>
        </p:nvPicPr>
        <p:blipFill rotWithShape="1">
          <a:blip r:embed="rId2"/>
          <a:srcRect l="8295" r="7728"/>
          <a:stretch/>
        </p:blipFill>
        <p:spPr>
          <a:xfrm>
            <a:off x="1011382" y="1673"/>
            <a:ext cx="10238509" cy="6854653"/>
          </a:xfrm>
          <a:prstGeom prst="rect">
            <a:avLst/>
          </a:prstGeom>
        </p:spPr>
      </p:pic>
    </p:spTree>
    <p:extLst>
      <p:ext uri="{BB962C8B-B14F-4D97-AF65-F5344CB8AC3E}">
        <p14:creationId xmlns:p14="http://schemas.microsoft.com/office/powerpoint/2010/main" val="2279667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35514A-6044-4100-AA3E-8BACE9D59BC9}"/>
              </a:ext>
            </a:extLst>
          </p:cNvPr>
          <p:cNvPicPr>
            <a:picLocks noChangeAspect="1"/>
          </p:cNvPicPr>
          <p:nvPr/>
        </p:nvPicPr>
        <p:blipFill>
          <a:blip r:embed="rId2"/>
          <a:stretch>
            <a:fillRect/>
          </a:stretch>
        </p:blipFill>
        <p:spPr>
          <a:xfrm>
            <a:off x="6934200" y="4858249"/>
            <a:ext cx="5257800" cy="1943100"/>
          </a:xfrm>
          <a:prstGeom prst="rect">
            <a:avLst/>
          </a:prstGeom>
        </p:spPr>
      </p:pic>
      <p:pic>
        <p:nvPicPr>
          <p:cNvPr id="3" name="Picture 2">
            <a:extLst>
              <a:ext uri="{FF2B5EF4-FFF2-40B4-BE49-F238E27FC236}">
                <a16:creationId xmlns:a16="http://schemas.microsoft.com/office/drawing/2014/main" id="{9611018F-797F-4CBF-A60E-E284CC1BA0C0}"/>
              </a:ext>
            </a:extLst>
          </p:cNvPr>
          <p:cNvPicPr>
            <a:picLocks noChangeAspect="1"/>
          </p:cNvPicPr>
          <p:nvPr/>
        </p:nvPicPr>
        <p:blipFill>
          <a:blip r:embed="rId3"/>
          <a:stretch>
            <a:fillRect/>
          </a:stretch>
        </p:blipFill>
        <p:spPr>
          <a:xfrm>
            <a:off x="417802" y="245053"/>
            <a:ext cx="6516398" cy="4613196"/>
          </a:xfrm>
          <a:prstGeom prst="rect">
            <a:avLst/>
          </a:prstGeom>
        </p:spPr>
      </p:pic>
    </p:spTree>
    <p:extLst>
      <p:ext uri="{BB962C8B-B14F-4D97-AF65-F5344CB8AC3E}">
        <p14:creationId xmlns:p14="http://schemas.microsoft.com/office/powerpoint/2010/main" val="171780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32FD58-55FF-407E-891B-083D239A1AAF}"/>
              </a:ext>
            </a:extLst>
          </p:cNvPr>
          <p:cNvPicPr>
            <a:picLocks noChangeAspect="1"/>
          </p:cNvPicPr>
          <p:nvPr/>
        </p:nvPicPr>
        <p:blipFill rotWithShape="1">
          <a:blip r:embed="rId2"/>
          <a:srcRect l="12273" r="12159"/>
          <a:stretch/>
        </p:blipFill>
        <p:spPr>
          <a:xfrm>
            <a:off x="1496290" y="15741"/>
            <a:ext cx="9213273" cy="6854653"/>
          </a:xfrm>
          <a:prstGeom prst="rect">
            <a:avLst/>
          </a:prstGeom>
        </p:spPr>
      </p:pic>
    </p:spTree>
    <p:extLst>
      <p:ext uri="{BB962C8B-B14F-4D97-AF65-F5344CB8AC3E}">
        <p14:creationId xmlns:p14="http://schemas.microsoft.com/office/powerpoint/2010/main" val="3905432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6D4849-5F64-4274-8667-153E13CFF4B6}"/>
              </a:ext>
            </a:extLst>
          </p:cNvPr>
          <p:cNvPicPr>
            <a:picLocks noChangeAspect="1"/>
          </p:cNvPicPr>
          <p:nvPr/>
        </p:nvPicPr>
        <p:blipFill rotWithShape="1">
          <a:blip r:embed="rId2"/>
          <a:srcRect l="12273" r="12159"/>
          <a:stretch/>
        </p:blipFill>
        <p:spPr>
          <a:xfrm>
            <a:off x="1496290" y="1673"/>
            <a:ext cx="9213273" cy="6854653"/>
          </a:xfrm>
          <a:prstGeom prst="rect">
            <a:avLst/>
          </a:prstGeom>
        </p:spPr>
      </p:pic>
    </p:spTree>
    <p:extLst>
      <p:ext uri="{BB962C8B-B14F-4D97-AF65-F5344CB8AC3E}">
        <p14:creationId xmlns:p14="http://schemas.microsoft.com/office/powerpoint/2010/main" val="2878656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A57854-4F7E-4094-8D90-DC33424FEA1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Monoprogramación de particiones fijas	</a:t>
            </a:r>
          </a:p>
        </p:txBody>
      </p:sp>
      <p:pic>
        <p:nvPicPr>
          <p:cNvPr id="4" name="Content Placeholder 3">
            <a:extLst>
              <a:ext uri="{FF2B5EF4-FFF2-40B4-BE49-F238E27FC236}">
                <a16:creationId xmlns:a16="http://schemas.microsoft.com/office/drawing/2014/main" id="{0C373692-9E15-450A-A3B0-03FD9E380D58}"/>
              </a:ext>
            </a:extLst>
          </p:cNvPr>
          <p:cNvPicPr>
            <a:picLocks noGrp="1" noChangeAspect="1"/>
          </p:cNvPicPr>
          <p:nvPr>
            <p:ph idx="1"/>
          </p:nvPr>
        </p:nvPicPr>
        <p:blipFill>
          <a:blip r:embed="rId2"/>
          <a:stretch>
            <a:fillRect/>
          </a:stretch>
        </p:blipFill>
        <p:spPr>
          <a:xfrm>
            <a:off x="2008373" y="1675227"/>
            <a:ext cx="8175253" cy="4394199"/>
          </a:xfrm>
          <a:prstGeom prst="rect">
            <a:avLst/>
          </a:prstGeom>
        </p:spPr>
      </p:pic>
    </p:spTree>
    <p:extLst>
      <p:ext uri="{BB962C8B-B14F-4D97-AF65-F5344CB8AC3E}">
        <p14:creationId xmlns:p14="http://schemas.microsoft.com/office/powerpoint/2010/main" val="3197751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5ACD98-23BD-49FA-A852-C5E350DE0C3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Monoprogramación de particiones variables</a:t>
            </a:r>
          </a:p>
        </p:txBody>
      </p:sp>
      <p:pic>
        <p:nvPicPr>
          <p:cNvPr id="4" name="Content Placeholder 3">
            <a:extLst>
              <a:ext uri="{FF2B5EF4-FFF2-40B4-BE49-F238E27FC236}">
                <a16:creationId xmlns:a16="http://schemas.microsoft.com/office/drawing/2014/main" id="{0BEBBB04-40A5-4AF2-B97C-50AF3A508068}"/>
              </a:ext>
            </a:extLst>
          </p:cNvPr>
          <p:cNvPicPr>
            <a:picLocks noGrp="1" noChangeAspect="1"/>
          </p:cNvPicPr>
          <p:nvPr>
            <p:ph idx="1"/>
          </p:nvPr>
        </p:nvPicPr>
        <p:blipFill>
          <a:blip r:embed="rId2"/>
          <a:stretch>
            <a:fillRect/>
          </a:stretch>
        </p:blipFill>
        <p:spPr>
          <a:xfrm>
            <a:off x="2027297" y="1675227"/>
            <a:ext cx="8137406" cy="4394199"/>
          </a:xfrm>
          <a:prstGeom prst="rect">
            <a:avLst/>
          </a:prstGeom>
        </p:spPr>
      </p:pic>
    </p:spTree>
    <p:extLst>
      <p:ext uri="{BB962C8B-B14F-4D97-AF65-F5344CB8AC3E}">
        <p14:creationId xmlns:p14="http://schemas.microsoft.com/office/powerpoint/2010/main" val="4276085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0CFC7-77B9-4BE2-A8D7-FD52B7DF480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Compactación de Memoria</a:t>
            </a:r>
          </a:p>
        </p:txBody>
      </p:sp>
      <p:pic>
        <p:nvPicPr>
          <p:cNvPr id="6" name="Content Placeholder 5" descr="A screenshot of a cell phone screen with text&#10;&#10;Description generated with very high confidence">
            <a:extLst>
              <a:ext uri="{FF2B5EF4-FFF2-40B4-BE49-F238E27FC236}">
                <a16:creationId xmlns:a16="http://schemas.microsoft.com/office/drawing/2014/main" id="{CBEB653D-C6DE-4280-B028-69D68C2B3664}"/>
              </a:ext>
            </a:extLst>
          </p:cNvPr>
          <p:cNvPicPr>
            <a:picLocks noGrp="1" noChangeAspect="1"/>
          </p:cNvPicPr>
          <p:nvPr>
            <p:ph idx="1"/>
          </p:nvPr>
        </p:nvPicPr>
        <p:blipFill rotWithShape="1">
          <a:blip r:embed="rId2"/>
          <a:srcRect t="14395"/>
          <a:stretch/>
        </p:blipFill>
        <p:spPr>
          <a:xfrm>
            <a:off x="1762949" y="1801091"/>
            <a:ext cx="8114115" cy="4254481"/>
          </a:xfrm>
          <a:prstGeom prst="rect">
            <a:avLst/>
          </a:prstGeom>
        </p:spPr>
      </p:pic>
    </p:spTree>
    <p:extLst>
      <p:ext uri="{BB962C8B-B14F-4D97-AF65-F5344CB8AC3E}">
        <p14:creationId xmlns:p14="http://schemas.microsoft.com/office/powerpoint/2010/main" val="1812742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28A14-9AE3-4477-9B73-3C2E25EFF4C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err="1">
                <a:solidFill>
                  <a:schemeClr val="bg1"/>
                </a:solidFill>
                <a:latin typeface="+mj-lt"/>
                <a:ea typeface="+mj-ea"/>
                <a:cs typeface="+mj-cs"/>
              </a:rPr>
              <a:t>Compactación</a:t>
            </a:r>
            <a:r>
              <a:rPr lang="en-US" sz="3200" kern="1200" dirty="0">
                <a:solidFill>
                  <a:schemeClr val="bg1"/>
                </a:solidFill>
                <a:latin typeface="+mj-lt"/>
                <a:ea typeface="+mj-ea"/>
                <a:cs typeface="+mj-cs"/>
              </a:rPr>
              <a:t> de Memoria</a:t>
            </a:r>
          </a:p>
        </p:txBody>
      </p:sp>
      <p:pic>
        <p:nvPicPr>
          <p:cNvPr id="4" name="Content Placeholder 3">
            <a:extLst>
              <a:ext uri="{FF2B5EF4-FFF2-40B4-BE49-F238E27FC236}">
                <a16:creationId xmlns:a16="http://schemas.microsoft.com/office/drawing/2014/main" id="{7CF36357-1695-401C-96F0-5C8850E4A484}"/>
              </a:ext>
            </a:extLst>
          </p:cNvPr>
          <p:cNvPicPr>
            <a:picLocks noGrp="1" noChangeAspect="1"/>
          </p:cNvPicPr>
          <p:nvPr>
            <p:ph idx="1"/>
          </p:nvPr>
        </p:nvPicPr>
        <p:blipFill>
          <a:blip r:embed="rId2"/>
          <a:stretch>
            <a:fillRect/>
          </a:stretch>
        </p:blipFill>
        <p:spPr>
          <a:xfrm>
            <a:off x="2172608" y="1675227"/>
            <a:ext cx="7846783" cy="4394199"/>
          </a:xfrm>
          <a:prstGeom prst="rect">
            <a:avLst/>
          </a:prstGeom>
        </p:spPr>
      </p:pic>
    </p:spTree>
    <p:extLst>
      <p:ext uri="{BB962C8B-B14F-4D97-AF65-F5344CB8AC3E}">
        <p14:creationId xmlns:p14="http://schemas.microsoft.com/office/powerpoint/2010/main" val="2145061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E4D84B-04DC-4B95-8A73-8A1ACC6FEAB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Primer Ajuste</a:t>
            </a:r>
          </a:p>
        </p:txBody>
      </p:sp>
      <p:pic>
        <p:nvPicPr>
          <p:cNvPr id="4" name="Content Placeholder 3">
            <a:extLst>
              <a:ext uri="{FF2B5EF4-FFF2-40B4-BE49-F238E27FC236}">
                <a16:creationId xmlns:a16="http://schemas.microsoft.com/office/drawing/2014/main" id="{4D4E0AA1-67D5-41EC-8D5C-32A421E7A419}"/>
              </a:ext>
            </a:extLst>
          </p:cNvPr>
          <p:cNvPicPr>
            <a:picLocks noGrp="1" noChangeAspect="1"/>
          </p:cNvPicPr>
          <p:nvPr>
            <p:ph idx="1"/>
          </p:nvPr>
        </p:nvPicPr>
        <p:blipFill>
          <a:blip r:embed="rId2"/>
          <a:stretch>
            <a:fillRect/>
          </a:stretch>
        </p:blipFill>
        <p:spPr>
          <a:xfrm>
            <a:off x="1891025" y="1675227"/>
            <a:ext cx="8409950" cy="4394199"/>
          </a:xfrm>
          <a:prstGeom prst="rect">
            <a:avLst/>
          </a:prstGeom>
        </p:spPr>
      </p:pic>
    </p:spTree>
    <p:extLst>
      <p:ext uri="{BB962C8B-B14F-4D97-AF65-F5344CB8AC3E}">
        <p14:creationId xmlns:p14="http://schemas.microsoft.com/office/powerpoint/2010/main" val="2932315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n relacionada">
            <a:extLst>
              <a:ext uri="{FF2B5EF4-FFF2-40B4-BE49-F238E27FC236}">
                <a16:creationId xmlns:a16="http://schemas.microsoft.com/office/drawing/2014/main" id="{0AC18DC3-B5EB-40B1-913E-CAF0D3783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860" y="220672"/>
            <a:ext cx="9689196" cy="649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0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5B96C8-CF93-46AC-8E60-AD6F2A46313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Mejor Ajuste</a:t>
            </a:r>
          </a:p>
        </p:txBody>
      </p:sp>
      <p:pic>
        <p:nvPicPr>
          <p:cNvPr id="4" name="Content Placeholder 3">
            <a:extLst>
              <a:ext uri="{FF2B5EF4-FFF2-40B4-BE49-F238E27FC236}">
                <a16:creationId xmlns:a16="http://schemas.microsoft.com/office/drawing/2014/main" id="{5DB3E33C-8098-45E3-AB95-86146E7ACC92}"/>
              </a:ext>
            </a:extLst>
          </p:cNvPr>
          <p:cNvPicPr>
            <a:picLocks noGrp="1" noChangeAspect="1"/>
          </p:cNvPicPr>
          <p:nvPr>
            <p:ph idx="1"/>
          </p:nvPr>
        </p:nvPicPr>
        <p:blipFill>
          <a:blip r:embed="rId2"/>
          <a:stretch>
            <a:fillRect/>
          </a:stretch>
        </p:blipFill>
        <p:spPr>
          <a:xfrm>
            <a:off x="643467" y="1977571"/>
            <a:ext cx="10905066" cy="3789510"/>
          </a:xfrm>
          <a:prstGeom prst="rect">
            <a:avLst/>
          </a:prstGeom>
        </p:spPr>
      </p:pic>
    </p:spTree>
    <p:extLst>
      <p:ext uri="{BB962C8B-B14F-4D97-AF65-F5344CB8AC3E}">
        <p14:creationId xmlns:p14="http://schemas.microsoft.com/office/powerpoint/2010/main" val="2223705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232ED2-C673-4EFF-B241-2330465BE91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Peor Ajuste</a:t>
            </a:r>
          </a:p>
        </p:txBody>
      </p:sp>
      <p:pic>
        <p:nvPicPr>
          <p:cNvPr id="4" name="Content Placeholder 3">
            <a:extLst>
              <a:ext uri="{FF2B5EF4-FFF2-40B4-BE49-F238E27FC236}">
                <a16:creationId xmlns:a16="http://schemas.microsoft.com/office/drawing/2014/main" id="{0125C8DB-16FB-48F7-862E-9BCEF549F1A4}"/>
              </a:ext>
            </a:extLst>
          </p:cNvPr>
          <p:cNvPicPr>
            <a:picLocks noGrp="1" noChangeAspect="1"/>
          </p:cNvPicPr>
          <p:nvPr>
            <p:ph idx="1"/>
          </p:nvPr>
        </p:nvPicPr>
        <p:blipFill>
          <a:blip r:embed="rId2"/>
          <a:stretch>
            <a:fillRect/>
          </a:stretch>
        </p:blipFill>
        <p:spPr>
          <a:xfrm>
            <a:off x="643467" y="1827627"/>
            <a:ext cx="10905066" cy="4089398"/>
          </a:xfrm>
          <a:prstGeom prst="rect">
            <a:avLst/>
          </a:prstGeom>
        </p:spPr>
      </p:pic>
    </p:spTree>
    <p:extLst>
      <p:ext uri="{BB962C8B-B14F-4D97-AF65-F5344CB8AC3E}">
        <p14:creationId xmlns:p14="http://schemas.microsoft.com/office/powerpoint/2010/main" val="2872437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77A999-C501-4F00-BEDB-3C9A2E695A7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En la </a:t>
            </a:r>
            <a:r>
              <a:rPr lang="en-US" sz="3200" kern="1200" dirty="0" err="1">
                <a:solidFill>
                  <a:schemeClr val="bg1"/>
                </a:solidFill>
                <a:latin typeface="+mj-lt"/>
                <a:ea typeface="+mj-ea"/>
                <a:cs typeface="+mj-cs"/>
              </a:rPr>
              <a:t>práctica</a:t>
            </a:r>
            <a:r>
              <a:rPr lang="en-US" sz="3200" kern="1200" dirty="0">
                <a:solidFill>
                  <a:schemeClr val="bg1"/>
                </a:solidFill>
                <a:latin typeface="+mj-lt"/>
                <a:ea typeface="+mj-ea"/>
                <a:cs typeface="+mj-cs"/>
              </a:rPr>
              <a:t>….</a:t>
            </a:r>
          </a:p>
        </p:txBody>
      </p:sp>
      <p:pic>
        <p:nvPicPr>
          <p:cNvPr id="4" name="Content Placeholder 3">
            <a:extLst>
              <a:ext uri="{FF2B5EF4-FFF2-40B4-BE49-F238E27FC236}">
                <a16:creationId xmlns:a16="http://schemas.microsoft.com/office/drawing/2014/main" id="{DF08B8FD-9BC6-45E1-B057-29449EFBBD8E}"/>
              </a:ext>
            </a:extLst>
          </p:cNvPr>
          <p:cNvPicPr>
            <a:picLocks noGrp="1" noChangeAspect="1"/>
          </p:cNvPicPr>
          <p:nvPr>
            <p:ph idx="1"/>
          </p:nvPr>
        </p:nvPicPr>
        <p:blipFill>
          <a:blip r:embed="rId2"/>
          <a:stretch>
            <a:fillRect/>
          </a:stretch>
        </p:blipFill>
        <p:spPr>
          <a:xfrm>
            <a:off x="2828938" y="1675227"/>
            <a:ext cx="6534124" cy="4394199"/>
          </a:xfrm>
          <a:prstGeom prst="rect">
            <a:avLst/>
          </a:prstGeom>
        </p:spPr>
      </p:pic>
    </p:spTree>
    <p:extLst>
      <p:ext uri="{BB962C8B-B14F-4D97-AF65-F5344CB8AC3E}">
        <p14:creationId xmlns:p14="http://schemas.microsoft.com/office/powerpoint/2010/main" val="4120916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908FC6-35DE-4F7B-B178-8C9FB05211C7}"/>
              </a:ext>
            </a:extLst>
          </p:cNvPr>
          <p:cNvPicPr>
            <a:picLocks noChangeAspect="1"/>
          </p:cNvPicPr>
          <p:nvPr/>
        </p:nvPicPr>
        <p:blipFill rotWithShape="1">
          <a:blip r:embed="rId2"/>
          <a:srcRect l="12726" r="12955" b="6444"/>
          <a:stretch/>
        </p:blipFill>
        <p:spPr>
          <a:xfrm>
            <a:off x="1551709" y="1674"/>
            <a:ext cx="9060874" cy="6856326"/>
          </a:xfrm>
          <a:prstGeom prst="rect">
            <a:avLst/>
          </a:prstGeom>
        </p:spPr>
      </p:pic>
    </p:spTree>
    <p:extLst>
      <p:ext uri="{BB962C8B-B14F-4D97-AF65-F5344CB8AC3E}">
        <p14:creationId xmlns:p14="http://schemas.microsoft.com/office/powerpoint/2010/main" val="3213238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A2A13107-DA40-40DA-9341-E9E83E09B946}"/>
              </a:ext>
            </a:extLst>
          </p:cNvPr>
          <p:cNvPicPr>
            <a:picLocks noGrp="1" noChangeAspect="1"/>
          </p:cNvPicPr>
          <p:nvPr>
            <p:ph idx="1"/>
          </p:nvPr>
        </p:nvPicPr>
        <p:blipFill rotWithShape="1">
          <a:blip r:embed="rId2"/>
          <a:srcRect t="442"/>
          <a:stretch/>
        </p:blipFill>
        <p:spPr>
          <a:xfrm>
            <a:off x="20" y="10"/>
            <a:ext cx="12191980" cy="6857990"/>
          </a:xfrm>
          <a:prstGeom prst="rect">
            <a:avLst/>
          </a:prstGeom>
        </p:spPr>
      </p:pic>
    </p:spTree>
    <p:extLst>
      <p:ext uri="{BB962C8B-B14F-4D97-AF65-F5344CB8AC3E}">
        <p14:creationId xmlns:p14="http://schemas.microsoft.com/office/powerpoint/2010/main" val="865626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29C284-0EC6-4A67-AB28-2B6324F3E77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Modo Real</a:t>
            </a:r>
          </a:p>
        </p:txBody>
      </p:sp>
      <p:pic>
        <p:nvPicPr>
          <p:cNvPr id="4" name="Content Placeholder 3">
            <a:extLst>
              <a:ext uri="{FF2B5EF4-FFF2-40B4-BE49-F238E27FC236}">
                <a16:creationId xmlns:a16="http://schemas.microsoft.com/office/drawing/2014/main" id="{0492CF75-1848-42B0-8E4F-484A2BB15A72}"/>
              </a:ext>
            </a:extLst>
          </p:cNvPr>
          <p:cNvPicPr>
            <a:picLocks noGrp="1" noChangeAspect="1"/>
          </p:cNvPicPr>
          <p:nvPr>
            <p:ph idx="1"/>
          </p:nvPr>
        </p:nvPicPr>
        <p:blipFill>
          <a:blip r:embed="rId2"/>
          <a:stretch>
            <a:fillRect/>
          </a:stretch>
        </p:blipFill>
        <p:spPr>
          <a:xfrm>
            <a:off x="1911048" y="1675227"/>
            <a:ext cx="8369904" cy="4394199"/>
          </a:xfrm>
          <a:prstGeom prst="rect">
            <a:avLst/>
          </a:prstGeom>
        </p:spPr>
      </p:pic>
    </p:spTree>
    <p:extLst>
      <p:ext uri="{BB962C8B-B14F-4D97-AF65-F5344CB8AC3E}">
        <p14:creationId xmlns:p14="http://schemas.microsoft.com/office/powerpoint/2010/main" val="169065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E0E8EC-E6E6-4FC0-B0A1-9A89494D1191}"/>
              </a:ext>
            </a:extLst>
          </p:cNvPr>
          <p:cNvPicPr>
            <a:picLocks noChangeAspect="1"/>
          </p:cNvPicPr>
          <p:nvPr/>
        </p:nvPicPr>
        <p:blipFill rotWithShape="1">
          <a:blip r:embed="rId2"/>
          <a:srcRect l="12500" r="12955"/>
          <a:stretch/>
        </p:blipFill>
        <p:spPr>
          <a:xfrm>
            <a:off x="1524000" y="1673"/>
            <a:ext cx="9088582" cy="6854653"/>
          </a:xfrm>
          <a:prstGeom prst="rect">
            <a:avLst/>
          </a:prstGeom>
        </p:spPr>
      </p:pic>
    </p:spTree>
    <p:extLst>
      <p:ext uri="{BB962C8B-B14F-4D97-AF65-F5344CB8AC3E}">
        <p14:creationId xmlns:p14="http://schemas.microsoft.com/office/powerpoint/2010/main" val="3869252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Freeform: Shape 12">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Marcador de contenido 3">
            <a:extLst>
              <a:ext uri="{FF2B5EF4-FFF2-40B4-BE49-F238E27FC236}">
                <a16:creationId xmlns:a16="http://schemas.microsoft.com/office/drawing/2014/main" id="{1763D9D4-6BBE-4A36-B794-66FAD0156F5A}"/>
              </a:ext>
            </a:extLst>
          </p:cNvPr>
          <p:cNvPicPr>
            <a:picLocks noGrp="1" noChangeAspect="1"/>
          </p:cNvPicPr>
          <p:nvPr>
            <p:ph idx="1"/>
          </p:nvPr>
        </p:nvPicPr>
        <p:blipFill>
          <a:blip r:embed="rId3"/>
          <a:stretch>
            <a:fillRect/>
          </a:stretch>
        </p:blipFill>
        <p:spPr>
          <a:xfrm>
            <a:off x="3148314" y="1287481"/>
            <a:ext cx="6030409" cy="4326769"/>
          </a:xfrm>
          <a:prstGeom prst="rect">
            <a:avLst/>
          </a:prstGeom>
        </p:spPr>
      </p:pic>
    </p:spTree>
    <p:extLst>
      <p:ext uri="{BB962C8B-B14F-4D97-AF65-F5344CB8AC3E}">
        <p14:creationId xmlns:p14="http://schemas.microsoft.com/office/powerpoint/2010/main" val="2289843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A0A37-6B6C-4973-B632-FC0946472D6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Modo Protegido</a:t>
            </a:r>
          </a:p>
        </p:txBody>
      </p:sp>
      <p:pic>
        <p:nvPicPr>
          <p:cNvPr id="4" name="Content Placeholder 3">
            <a:extLst>
              <a:ext uri="{FF2B5EF4-FFF2-40B4-BE49-F238E27FC236}">
                <a16:creationId xmlns:a16="http://schemas.microsoft.com/office/drawing/2014/main" id="{9570A049-3EF3-49A6-9D29-4CB0A9A24DC9}"/>
              </a:ext>
            </a:extLst>
          </p:cNvPr>
          <p:cNvPicPr>
            <a:picLocks noGrp="1" noChangeAspect="1"/>
          </p:cNvPicPr>
          <p:nvPr>
            <p:ph idx="1"/>
          </p:nvPr>
        </p:nvPicPr>
        <p:blipFill>
          <a:blip r:embed="rId2"/>
          <a:stretch>
            <a:fillRect/>
          </a:stretch>
        </p:blipFill>
        <p:spPr>
          <a:xfrm>
            <a:off x="1745309" y="1675227"/>
            <a:ext cx="8701382" cy="4394199"/>
          </a:xfrm>
          <a:prstGeom prst="rect">
            <a:avLst/>
          </a:prstGeom>
        </p:spPr>
      </p:pic>
    </p:spTree>
    <p:extLst>
      <p:ext uri="{BB962C8B-B14F-4D97-AF65-F5344CB8AC3E}">
        <p14:creationId xmlns:p14="http://schemas.microsoft.com/office/powerpoint/2010/main" val="3709816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E9B7B2-8517-45F0-87A7-0EA3B085138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Direccionamiento en modo protegido</a:t>
            </a:r>
          </a:p>
        </p:txBody>
      </p:sp>
      <p:pic>
        <p:nvPicPr>
          <p:cNvPr id="4" name="Content Placeholder 3">
            <a:extLst>
              <a:ext uri="{FF2B5EF4-FFF2-40B4-BE49-F238E27FC236}">
                <a16:creationId xmlns:a16="http://schemas.microsoft.com/office/drawing/2014/main" id="{6AD92905-3A5B-40C4-B46A-FFE1A5AAB6B6}"/>
              </a:ext>
            </a:extLst>
          </p:cNvPr>
          <p:cNvPicPr>
            <a:picLocks noGrp="1" noChangeAspect="1"/>
          </p:cNvPicPr>
          <p:nvPr>
            <p:ph idx="1"/>
          </p:nvPr>
        </p:nvPicPr>
        <p:blipFill>
          <a:blip r:embed="rId2"/>
          <a:stretch>
            <a:fillRect/>
          </a:stretch>
        </p:blipFill>
        <p:spPr>
          <a:xfrm>
            <a:off x="643467" y="1759470"/>
            <a:ext cx="10905066" cy="4225712"/>
          </a:xfrm>
          <a:prstGeom prst="rect">
            <a:avLst/>
          </a:prstGeom>
        </p:spPr>
      </p:pic>
    </p:spTree>
    <p:extLst>
      <p:ext uri="{BB962C8B-B14F-4D97-AF65-F5344CB8AC3E}">
        <p14:creationId xmlns:p14="http://schemas.microsoft.com/office/powerpoint/2010/main" val="2013075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sultado de imagen para comunicacion interna del computador">
            <a:extLst>
              <a:ext uri="{FF2B5EF4-FFF2-40B4-BE49-F238E27FC236}">
                <a16:creationId xmlns:a16="http://schemas.microsoft.com/office/drawing/2014/main" id="{4956D57B-45FC-4EDB-B11E-47A00ED16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949395"/>
            <a:ext cx="9453356" cy="56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926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131AE8-D735-4AF6-9F57-7437C341DB2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Direccionamiento en modo protegido</a:t>
            </a:r>
          </a:p>
        </p:txBody>
      </p:sp>
      <p:pic>
        <p:nvPicPr>
          <p:cNvPr id="4" name="Content Placeholder 3">
            <a:extLst>
              <a:ext uri="{FF2B5EF4-FFF2-40B4-BE49-F238E27FC236}">
                <a16:creationId xmlns:a16="http://schemas.microsoft.com/office/drawing/2014/main" id="{63EAAAD5-7EAC-4A6A-83BA-4964F5A4F90A}"/>
              </a:ext>
            </a:extLst>
          </p:cNvPr>
          <p:cNvPicPr>
            <a:picLocks noGrp="1" noChangeAspect="1"/>
          </p:cNvPicPr>
          <p:nvPr>
            <p:ph idx="1"/>
          </p:nvPr>
        </p:nvPicPr>
        <p:blipFill>
          <a:blip r:embed="rId2"/>
          <a:stretch>
            <a:fillRect/>
          </a:stretch>
        </p:blipFill>
        <p:spPr>
          <a:xfrm>
            <a:off x="643467" y="1691313"/>
            <a:ext cx="10905066" cy="4362026"/>
          </a:xfrm>
          <a:prstGeom prst="rect">
            <a:avLst/>
          </a:prstGeom>
        </p:spPr>
      </p:pic>
    </p:spTree>
    <p:extLst>
      <p:ext uri="{BB962C8B-B14F-4D97-AF65-F5344CB8AC3E}">
        <p14:creationId xmlns:p14="http://schemas.microsoft.com/office/powerpoint/2010/main" val="480264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8BCC4-9956-4755-865D-4CB06B95115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Direccionamiento en modo protegido</a:t>
            </a:r>
          </a:p>
        </p:txBody>
      </p:sp>
      <p:pic>
        <p:nvPicPr>
          <p:cNvPr id="4" name="Content Placeholder 3">
            <a:extLst>
              <a:ext uri="{FF2B5EF4-FFF2-40B4-BE49-F238E27FC236}">
                <a16:creationId xmlns:a16="http://schemas.microsoft.com/office/drawing/2014/main" id="{932E070C-E269-4AD6-854B-60F6F8058684}"/>
              </a:ext>
            </a:extLst>
          </p:cNvPr>
          <p:cNvPicPr>
            <a:picLocks noGrp="1" noChangeAspect="1"/>
          </p:cNvPicPr>
          <p:nvPr>
            <p:ph idx="1"/>
          </p:nvPr>
        </p:nvPicPr>
        <p:blipFill>
          <a:blip r:embed="rId2"/>
          <a:stretch>
            <a:fillRect/>
          </a:stretch>
        </p:blipFill>
        <p:spPr>
          <a:xfrm>
            <a:off x="2479375" y="1675227"/>
            <a:ext cx="7233249" cy="4394199"/>
          </a:xfrm>
          <a:prstGeom prst="rect">
            <a:avLst/>
          </a:prstGeom>
        </p:spPr>
      </p:pic>
    </p:spTree>
    <p:extLst>
      <p:ext uri="{BB962C8B-B14F-4D97-AF65-F5344CB8AC3E}">
        <p14:creationId xmlns:p14="http://schemas.microsoft.com/office/powerpoint/2010/main" val="172013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36D1D7-F0A3-4B5D-A837-0E50F7571D5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Los 4 tipos de memoria</a:t>
            </a:r>
          </a:p>
        </p:txBody>
      </p:sp>
      <p:pic>
        <p:nvPicPr>
          <p:cNvPr id="6" name="Content Placeholder 5">
            <a:extLst>
              <a:ext uri="{FF2B5EF4-FFF2-40B4-BE49-F238E27FC236}">
                <a16:creationId xmlns:a16="http://schemas.microsoft.com/office/drawing/2014/main" id="{61E69D97-EF37-428F-A343-6394AFBA6D37}"/>
              </a:ext>
            </a:extLst>
          </p:cNvPr>
          <p:cNvPicPr>
            <a:picLocks noGrp="1" noChangeAspect="1"/>
          </p:cNvPicPr>
          <p:nvPr>
            <p:ph idx="1"/>
          </p:nvPr>
        </p:nvPicPr>
        <p:blipFill>
          <a:blip r:embed="rId2"/>
          <a:stretch>
            <a:fillRect/>
          </a:stretch>
        </p:blipFill>
        <p:spPr>
          <a:xfrm>
            <a:off x="2356256" y="1675227"/>
            <a:ext cx="7479487" cy="4394199"/>
          </a:xfrm>
          <a:prstGeom prst="rect">
            <a:avLst/>
          </a:prstGeom>
        </p:spPr>
      </p:pic>
    </p:spTree>
    <p:extLst>
      <p:ext uri="{BB962C8B-B14F-4D97-AF65-F5344CB8AC3E}">
        <p14:creationId xmlns:p14="http://schemas.microsoft.com/office/powerpoint/2010/main" val="3012281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119ED9-809B-4183-AE85-2C4580B86A4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Los 4 tipos de memoria</a:t>
            </a:r>
          </a:p>
        </p:txBody>
      </p:sp>
      <p:pic>
        <p:nvPicPr>
          <p:cNvPr id="4" name="Content Placeholder 3">
            <a:extLst>
              <a:ext uri="{FF2B5EF4-FFF2-40B4-BE49-F238E27FC236}">
                <a16:creationId xmlns:a16="http://schemas.microsoft.com/office/drawing/2014/main" id="{61C35EF7-4328-4385-A365-AB4340C8A47A}"/>
              </a:ext>
            </a:extLst>
          </p:cNvPr>
          <p:cNvPicPr>
            <a:picLocks noGrp="1" noChangeAspect="1"/>
          </p:cNvPicPr>
          <p:nvPr>
            <p:ph idx="1"/>
          </p:nvPr>
        </p:nvPicPr>
        <p:blipFill>
          <a:blip r:embed="rId2"/>
          <a:stretch>
            <a:fillRect/>
          </a:stretch>
        </p:blipFill>
        <p:spPr>
          <a:xfrm>
            <a:off x="2537944" y="1675227"/>
            <a:ext cx="7116111" cy="4394199"/>
          </a:xfrm>
          <a:prstGeom prst="rect">
            <a:avLst/>
          </a:prstGeom>
        </p:spPr>
      </p:pic>
    </p:spTree>
    <p:extLst>
      <p:ext uri="{BB962C8B-B14F-4D97-AF65-F5344CB8AC3E}">
        <p14:creationId xmlns:p14="http://schemas.microsoft.com/office/powerpoint/2010/main" val="432059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F8316D-63FB-4170-A6B0-1D0A2B33F841}"/>
              </a:ext>
            </a:extLst>
          </p:cNvPr>
          <p:cNvPicPr>
            <a:picLocks noChangeAspect="1"/>
          </p:cNvPicPr>
          <p:nvPr/>
        </p:nvPicPr>
        <p:blipFill rotWithShape="1">
          <a:blip r:embed="rId2"/>
          <a:srcRect l="12727" r="12954"/>
          <a:stretch/>
        </p:blipFill>
        <p:spPr>
          <a:xfrm>
            <a:off x="1551708" y="1673"/>
            <a:ext cx="9060873" cy="6854653"/>
          </a:xfrm>
          <a:prstGeom prst="rect">
            <a:avLst/>
          </a:prstGeom>
        </p:spPr>
      </p:pic>
    </p:spTree>
    <p:extLst>
      <p:ext uri="{BB962C8B-B14F-4D97-AF65-F5344CB8AC3E}">
        <p14:creationId xmlns:p14="http://schemas.microsoft.com/office/powerpoint/2010/main" val="2305146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FEEB78-B72E-4D25-B00F-6AEB80004F4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Modo Real Virtual</a:t>
            </a:r>
            <a:endParaRPr lang="en-US" sz="3200" kern="1200" dirty="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6F1FBB91-D2FB-421D-BDEA-BA483F5AB9A1}"/>
              </a:ext>
            </a:extLst>
          </p:cNvPr>
          <p:cNvPicPr>
            <a:picLocks noGrp="1" noChangeAspect="1"/>
          </p:cNvPicPr>
          <p:nvPr>
            <p:ph idx="1"/>
          </p:nvPr>
        </p:nvPicPr>
        <p:blipFill>
          <a:blip r:embed="rId2"/>
          <a:stretch>
            <a:fillRect/>
          </a:stretch>
        </p:blipFill>
        <p:spPr>
          <a:xfrm>
            <a:off x="2804465" y="1675227"/>
            <a:ext cx="6583069" cy="4394199"/>
          </a:xfrm>
          <a:prstGeom prst="rect">
            <a:avLst/>
          </a:prstGeom>
        </p:spPr>
      </p:pic>
    </p:spTree>
    <p:extLst>
      <p:ext uri="{BB962C8B-B14F-4D97-AF65-F5344CB8AC3E}">
        <p14:creationId xmlns:p14="http://schemas.microsoft.com/office/powerpoint/2010/main" val="3853907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E57484-0DCF-45F0-A901-2F2F6953F60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Utilización</a:t>
            </a:r>
          </a:p>
        </p:txBody>
      </p:sp>
      <p:pic>
        <p:nvPicPr>
          <p:cNvPr id="4" name="Content Placeholder 3">
            <a:extLst>
              <a:ext uri="{FF2B5EF4-FFF2-40B4-BE49-F238E27FC236}">
                <a16:creationId xmlns:a16="http://schemas.microsoft.com/office/drawing/2014/main" id="{7CF902D3-AACC-4025-9D63-F1BFE0BDA9B4}"/>
              </a:ext>
            </a:extLst>
          </p:cNvPr>
          <p:cNvPicPr>
            <a:picLocks noGrp="1" noChangeAspect="1"/>
          </p:cNvPicPr>
          <p:nvPr>
            <p:ph idx="1"/>
          </p:nvPr>
        </p:nvPicPr>
        <p:blipFill>
          <a:blip r:embed="rId2"/>
          <a:stretch>
            <a:fillRect/>
          </a:stretch>
        </p:blipFill>
        <p:spPr>
          <a:xfrm>
            <a:off x="2434167" y="1675227"/>
            <a:ext cx="7323665" cy="4394199"/>
          </a:xfrm>
          <a:prstGeom prst="rect">
            <a:avLst/>
          </a:prstGeom>
        </p:spPr>
      </p:pic>
    </p:spTree>
    <p:extLst>
      <p:ext uri="{BB962C8B-B14F-4D97-AF65-F5344CB8AC3E}">
        <p14:creationId xmlns:p14="http://schemas.microsoft.com/office/powerpoint/2010/main" val="1421339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B6A12E-0895-4DBE-AD27-01EC1B7C44B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Utilización</a:t>
            </a:r>
          </a:p>
        </p:txBody>
      </p:sp>
      <p:pic>
        <p:nvPicPr>
          <p:cNvPr id="4" name="Content Placeholder 3">
            <a:extLst>
              <a:ext uri="{FF2B5EF4-FFF2-40B4-BE49-F238E27FC236}">
                <a16:creationId xmlns:a16="http://schemas.microsoft.com/office/drawing/2014/main" id="{C049E4DE-7CDB-4D78-83EF-DB22BA5BE52A}"/>
              </a:ext>
            </a:extLst>
          </p:cNvPr>
          <p:cNvPicPr>
            <a:picLocks noGrp="1" noChangeAspect="1"/>
          </p:cNvPicPr>
          <p:nvPr>
            <p:ph idx="1"/>
          </p:nvPr>
        </p:nvPicPr>
        <p:blipFill>
          <a:blip r:embed="rId2"/>
          <a:stretch>
            <a:fillRect/>
          </a:stretch>
        </p:blipFill>
        <p:spPr>
          <a:xfrm>
            <a:off x="1514476" y="1689742"/>
            <a:ext cx="6892861" cy="4394199"/>
          </a:xfrm>
          <a:prstGeom prst="rect">
            <a:avLst/>
          </a:prstGeom>
        </p:spPr>
      </p:pic>
      <p:pic>
        <p:nvPicPr>
          <p:cNvPr id="5" name="Picture 4">
            <a:extLst>
              <a:ext uri="{FF2B5EF4-FFF2-40B4-BE49-F238E27FC236}">
                <a16:creationId xmlns:a16="http://schemas.microsoft.com/office/drawing/2014/main" id="{D73B06E3-6792-4673-B6D0-A122D8FFD0AE}"/>
              </a:ext>
            </a:extLst>
          </p:cNvPr>
          <p:cNvPicPr>
            <a:picLocks noChangeAspect="1"/>
          </p:cNvPicPr>
          <p:nvPr/>
        </p:nvPicPr>
        <p:blipFill>
          <a:blip r:embed="rId3"/>
          <a:stretch>
            <a:fillRect/>
          </a:stretch>
        </p:blipFill>
        <p:spPr>
          <a:xfrm>
            <a:off x="5735410" y="5747808"/>
            <a:ext cx="5553075" cy="933450"/>
          </a:xfrm>
          <a:prstGeom prst="rect">
            <a:avLst/>
          </a:prstGeom>
        </p:spPr>
      </p:pic>
    </p:spTree>
    <p:extLst>
      <p:ext uri="{BB962C8B-B14F-4D97-AF65-F5344CB8AC3E}">
        <p14:creationId xmlns:p14="http://schemas.microsoft.com/office/powerpoint/2010/main" val="2032540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F2F492-C599-48E2-BA78-3259CAAEAA8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Dirección de Memoria</a:t>
            </a:r>
          </a:p>
        </p:txBody>
      </p:sp>
      <p:pic>
        <p:nvPicPr>
          <p:cNvPr id="4" name="Content Placeholder 3">
            <a:extLst>
              <a:ext uri="{FF2B5EF4-FFF2-40B4-BE49-F238E27FC236}">
                <a16:creationId xmlns:a16="http://schemas.microsoft.com/office/drawing/2014/main" id="{C7BBA571-B7E4-4EAA-A1CC-5509E5050B7A}"/>
              </a:ext>
            </a:extLst>
          </p:cNvPr>
          <p:cNvPicPr>
            <a:picLocks noGrp="1" noChangeAspect="1"/>
          </p:cNvPicPr>
          <p:nvPr>
            <p:ph idx="1"/>
          </p:nvPr>
        </p:nvPicPr>
        <p:blipFill>
          <a:blip r:embed="rId2"/>
          <a:stretch>
            <a:fillRect/>
          </a:stretch>
        </p:blipFill>
        <p:spPr>
          <a:xfrm>
            <a:off x="643467" y="2168410"/>
            <a:ext cx="10905066" cy="3407832"/>
          </a:xfrm>
          <a:prstGeom prst="rect">
            <a:avLst/>
          </a:prstGeom>
        </p:spPr>
      </p:pic>
    </p:spTree>
    <p:extLst>
      <p:ext uri="{BB962C8B-B14F-4D97-AF65-F5344CB8AC3E}">
        <p14:creationId xmlns:p14="http://schemas.microsoft.com/office/powerpoint/2010/main" val="121496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A1441-14A8-4188-A8A0-8EFBD5342BD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Dirección de Memoria</a:t>
            </a:r>
          </a:p>
        </p:txBody>
      </p:sp>
      <p:pic>
        <p:nvPicPr>
          <p:cNvPr id="4" name="Content Placeholder 3">
            <a:extLst>
              <a:ext uri="{FF2B5EF4-FFF2-40B4-BE49-F238E27FC236}">
                <a16:creationId xmlns:a16="http://schemas.microsoft.com/office/drawing/2014/main" id="{19411698-4727-4D56-9740-5FF64FE16DF4}"/>
              </a:ext>
            </a:extLst>
          </p:cNvPr>
          <p:cNvPicPr>
            <a:picLocks noGrp="1" noChangeAspect="1"/>
          </p:cNvPicPr>
          <p:nvPr>
            <p:ph idx="1"/>
          </p:nvPr>
        </p:nvPicPr>
        <p:blipFill>
          <a:blip r:embed="rId2"/>
          <a:stretch>
            <a:fillRect/>
          </a:stretch>
        </p:blipFill>
        <p:spPr>
          <a:xfrm>
            <a:off x="643467" y="2045728"/>
            <a:ext cx="10905066" cy="3653196"/>
          </a:xfrm>
          <a:prstGeom prst="rect">
            <a:avLst/>
          </a:prstGeom>
        </p:spPr>
      </p:pic>
    </p:spTree>
    <p:extLst>
      <p:ext uri="{BB962C8B-B14F-4D97-AF65-F5344CB8AC3E}">
        <p14:creationId xmlns:p14="http://schemas.microsoft.com/office/powerpoint/2010/main" val="2042105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24362C1-A781-4B29-9D60-3304CE94EDE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6316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F76A48-581E-4C5E-B1CE-65373AB02933}"/>
              </a:ext>
            </a:extLst>
          </p:cNvPr>
          <p:cNvPicPr>
            <a:picLocks noChangeAspect="1"/>
          </p:cNvPicPr>
          <p:nvPr/>
        </p:nvPicPr>
        <p:blipFill rotWithShape="1">
          <a:blip r:embed="rId2"/>
          <a:srcRect b="8869"/>
          <a:stretch/>
        </p:blipFill>
        <p:spPr>
          <a:xfrm>
            <a:off x="0" y="1673"/>
            <a:ext cx="12192000" cy="6856327"/>
          </a:xfrm>
          <a:prstGeom prst="rect">
            <a:avLst/>
          </a:prstGeom>
        </p:spPr>
      </p:pic>
    </p:spTree>
    <p:extLst>
      <p:ext uri="{BB962C8B-B14F-4D97-AF65-F5344CB8AC3E}">
        <p14:creationId xmlns:p14="http://schemas.microsoft.com/office/powerpoint/2010/main" val="1710957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B9B354-4E76-499C-88D7-8F60D5BE97C3}"/>
              </a:ext>
            </a:extLst>
          </p:cNvPr>
          <p:cNvPicPr>
            <a:picLocks noChangeAspect="1"/>
          </p:cNvPicPr>
          <p:nvPr/>
        </p:nvPicPr>
        <p:blipFill rotWithShape="1">
          <a:blip r:embed="rId2"/>
          <a:srcRect l="12954" r="12159"/>
          <a:stretch/>
        </p:blipFill>
        <p:spPr>
          <a:xfrm>
            <a:off x="1579418" y="1673"/>
            <a:ext cx="9130146" cy="6854653"/>
          </a:xfrm>
          <a:prstGeom prst="rect">
            <a:avLst/>
          </a:prstGeom>
        </p:spPr>
      </p:pic>
    </p:spTree>
    <p:extLst>
      <p:ext uri="{BB962C8B-B14F-4D97-AF65-F5344CB8AC3E}">
        <p14:creationId xmlns:p14="http://schemas.microsoft.com/office/powerpoint/2010/main" val="3237191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6EEEB-BB55-4C90-A18E-9112D89AFCFA}"/>
              </a:ext>
            </a:extLst>
          </p:cNvPr>
          <p:cNvSpPr>
            <a:spLocks noGrp="1"/>
          </p:cNvSpPr>
          <p:nvPr>
            <p:ph type="title"/>
          </p:nvPr>
        </p:nvSpPr>
        <p:spPr/>
        <p:txBody>
          <a:bodyPr/>
          <a:lstStyle/>
          <a:p>
            <a:r>
              <a:rPr lang="es-AR" dirty="0"/>
              <a:t>Reloj del sistema</a:t>
            </a:r>
          </a:p>
        </p:txBody>
      </p:sp>
      <p:sp>
        <p:nvSpPr>
          <p:cNvPr id="3" name="Content Placeholder 2">
            <a:extLst>
              <a:ext uri="{FF2B5EF4-FFF2-40B4-BE49-F238E27FC236}">
                <a16:creationId xmlns:a16="http://schemas.microsoft.com/office/drawing/2014/main" id="{EB5A20D5-259C-41E4-B86A-AF43640CCC19}"/>
              </a:ext>
            </a:extLst>
          </p:cNvPr>
          <p:cNvSpPr>
            <a:spLocks noGrp="1"/>
          </p:cNvSpPr>
          <p:nvPr>
            <p:ph idx="1"/>
          </p:nvPr>
        </p:nvSpPr>
        <p:spPr/>
        <p:txBody>
          <a:bodyPr>
            <a:normAutofit fontScale="70000" lnSpcReduction="20000"/>
          </a:bodyPr>
          <a:lstStyle/>
          <a:p>
            <a:r>
              <a:rPr lang="es-AR" dirty="0"/>
              <a:t>En su forma básica, el reloj del sistema maneja toda la sincronización de </a:t>
            </a:r>
            <a:br>
              <a:rPr lang="es-AR" dirty="0"/>
            </a:br>
            <a:r>
              <a:rPr lang="es-AR" dirty="0"/>
              <a:t>un sistema de cómputo. </a:t>
            </a:r>
          </a:p>
          <a:p>
            <a:r>
              <a:rPr lang="es-AR" dirty="0"/>
              <a:t>El reloj del sistema es una señal eléctrica en el bus de control que alterna </a:t>
            </a:r>
            <a:br>
              <a:rPr lang="es-AR" dirty="0"/>
            </a:br>
            <a:r>
              <a:rPr lang="es-AR" dirty="0"/>
              <a:t>entre los valores de cero y uno a una tasa dada. </a:t>
            </a:r>
          </a:p>
          <a:p>
            <a:r>
              <a:rPr lang="es-AR" dirty="0"/>
              <a:t>La frecuencia en la cual el reloj del sistema alterna entre cero y uno es llamada frecuencia del reloj de sistema. </a:t>
            </a:r>
          </a:p>
          <a:p>
            <a:r>
              <a:rPr lang="es-AR" b="1" dirty="0"/>
              <a:t>El tiempo que toma para cambiar de cero a uno y luego volver a cero se le llama periodo de reloj, también llamado ciclo de reloj.</a:t>
            </a:r>
            <a:r>
              <a:rPr lang="es-AR" dirty="0"/>
              <a:t> </a:t>
            </a:r>
          </a:p>
          <a:p>
            <a:r>
              <a:rPr lang="es-AR" dirty="0"/>
              <a:t>La frecuencia del reloj es simplemente el número de ciclos de reloj que ocurren en un segundo, en sistemas actuales, éste valor excede los 200 ciclos por segundo, siendo ya común frecuencias del orden de los 366 </a:t>
            </a:r>
            <a:r>
              <a:rPr lang="es-AR" dirty="0" err="1"/>
              <a:t>Mhz</a:t>
            </a:r>
            <a:r>
              <a:rPr lang="es-AR" dirty="0"/>
              <a:t>. (Mega Hertz, que equivale a un millón de ciclos por segundo). </a:t>
            </a:r>
          </a:p>
          <a:p>
            <a:r>
              <a:rPr lang="es-AR" dirty="0"/>
              <a:t>Para asegurar la sincronización, el CPU inicia una operación ya sea en el flanco ascendente (cuando la señal cambia de cero a uno) ó en el descendente (cuando la señal cambia de uno a cero). </a:t>
            </a:r>
          </a:p>
          <a:p>
            <a:r>
              <a:rPr lang="es-AR" dirty="0"/>
              <a:t>Como todas las operaciones de un CPU están sincronizadas en torno a su reloj, un CPU no puede ejecutar operaciones más rápido que la velocidad del reloj.</a:t>
            </a:r>
          </a:p>
        </p:txBody>
      </p:sp>
      <p:pic>
        <p:nvPicPr>
          <p:cNvPr id="1026" name="Picture 2" descr="http://4.bp.blogspot.com/-msYoTPBHd78/UBszP39-BhI/AAAAAAAAABk/x3fNq0RYpLQ/s1600/reloj.jpg">
            <a:extLst>
              <a:ext uri="{FF2B5EF4-FFF2-40B4-BE49-F238E27FC236}">
                <a16:creationId xmlns:a16="http://schemas.microsoft.com/office/drawing/2014/main" id="{D8E1BB5A-3F14-496E-A391-96669DA74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8857" y="172750"/>
            <a:ext cx="2838986" cy="2365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287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F7A6BB-12D4-4392-BB1A-A5EF1809F979}"/>
              </a:ext>
            </a:extLst>
          </p:cNvPr>
          <p:cNvPicPr>
            <a:picLocks noChangeAspect="1"/>
          </p:cNvPicPr>
          <p:nvPr/>
        </p:nvPicPr>
        <p:blipFill rotWithShape="1">
          <a:blip r:embed="rId2"/>
          <a:srcRect l="11704" r="12386"/>
          <a:stretch/>
        </p:blipFill>
        <p:spPr>
          <a:xfrm>
            <a:off x="1427018" y="1673"/>
            <a:ext cx="9254837" cy="6854653"/>
          </a:xfrm>
          <a:prstGeom prst="rect">
            <a:avLst/>
          </a:prstGeom>
        </p:spPr>
      </p:pic>
    </p:spTree>
    <p:extLst>
      <p:ext uri="{BB962C8B-B14F-4D97-AF65-F5344CB8AC3E}">
        <p14:creationId xmlns:p14="http://schemas.microsoft.com/office/powerpoint/2010/main" val="4007991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8ED829-D85C-4788-A581-2B9599382E79}"/>
              </a:ext>
            </a:extLst>
          </p:cNvPr>
          <p:cNvPicPr>
            <a:picLocks noChangeAspect="1"/>
          </p:cNvPicPr>
          <p:nvPr/>
        </p:nvPicPr>
        <p:blipFill rotWithShape="1">
          <a:blip r:embed="rId2"/>
          <a:srcRect l="12501" r="12726"/>
          <a:stretch/>
        </p:blipFill>
        <p:spPr>
          <a:xfrm>
            <a:off x="1524000" y="1673"/>
            <a:ext cx="9116291" cy="6854653"/>
          </a:xfrm>
          <a:prstGeom prst="rect">
            <a:avLst/>
          </a:prstGeom>
        </p:spPr>
      </p:pic>
    </p:spTree>
    <p:extLst>
      <p:ext uri="{BB962C8B-B14F-4D97-AF65-F5344CB8AC3E}">
        <p14:creationId xmlns:p14="http://schemas.microsoft.com/office/powerpoint/2010/main" val="1669227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991A3-A6D0-49EF-8C1E-B6ED565DD651}"/>
              </a:ext>
            </a:extLst>
          </p:cNvPr>
          <p:cNvSpPr>
            <a:spLocks noGrp="1"/>
          </p:cNvSpPr>
          <p:nvPr>
            <p:ph type="title"/>
          </p:nvPr>
        </p:nvSpPr>
        <p:spPr>
          <a:xfrm>
            <a:off x="838200" y="365125"/>
            <a:ext cx="10515600" cy="1325563"/>
          </a:xfrm>
        </p:spPr>
        <p:txBody>
          <a:bodyPr/>
          <a:lstStyle/>
          <a:p>
            <a:r>
              <a:rPr lang="es-AR" dirty="0"/>
              <a:t>Estado de espera</a:t>
            </a:r>
          </a:p>
        </p:txBody>
      </p:sp>
      <p:sp>
        <p:nvSpPr>
          <p:cNvPr id="4" name="Rectangle 1">
            <a:extLst>
              <a:ext uri="{FF2B5EF4-FFF2-40B4-BE49-F238E27FC236}">
                <a16:creationId xmlns:a16="http://schemas.microsoft.com/office/drawing/2014/main" id="{B19D8654-48A8-433D-91FD-F96F2EA67D6D}"/>
              </a:ext>
            </a:extLst>
          </p:cNvPr>
          <p:cNvSpPr>
            <a:spLocks noGrp="1" noChangeArrowheads="1"/>
          </p:cNvSpPr>
          <p:nvPr>
            <p:ph idx="1"/>
          </p:nvPr>
        </p:nvSpPr>
        <p:spPr bwMode="auto">
          <a:xfrm>
            <a:off x="707571" y="1319289"/>
            <a:ext cx="10515600"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Cuando se conectan tarjetas al bus de la PC, un problema común es igualar la velocidad de los ciclos del bus con la de las tarjetas. </a:t>
            </a:r>
          </a:p>
          <a:p>
            <a:pPr>
              <a:lnSpc>
                <a:spcPct val="100000"/>
              </a:lnSpc>
            </a:pPr>
            <a: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Es común que una tarjeta sea más lenta que el bus. Así, el bus de la PC esta diseñado para resolver este problema. </a:t>
            </a:r>
          </a:p>
          <a:p>
            <a:pPr>
              <a:lnSpc>
                <a:spcPct val="100000"/>
              </a:lnSpc>
            </a:pPr>
            <a:r>
              <a:rPr kumimoji="0" lang="es-AR" altLang="es-AR" sz="18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La señal READY del bus se puede usar para extender la longitud del ciclo del bus para igualar una tarjeta lenta o parar el bus del sistema hasta que se sincronice con el ciclo de la tarjeta.</a:t>
            </a:r>
            <a:endParaRPr kumimoji="0" lang="es-AR" altLang="es-AR" b="1" i="0" u="none" strike="noStrike" cap="none" normalizeH="0" baseline="0" dirty="0">
              <a:ln>
                <a:noFill/>
              </a:ln>
              <a:solidFill>
                <a:schemeClr val="tx1"/>
              </a:solidFill>
              <a:effectLst/>
            </a:endParaRPr>
          </a:p>
          <a:p>
            <a:pPr>
              <a:lnSpc>
                <a:spcPct val="100000"/>
              </a:lnSpc>
            </a:pPr>
            <a: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Los ciclos del bus del 8088 normalmente son de cuatro pulsos y se describen por T1 hasta T4. </a:t>
            </a:r>
          </a:p>
          <a:p>
            <a:pPr>
              <a:lnSpc>
                <a:spcPct val="100000"/>
              </a:lnSpc>
            </a:pPr>
            <a: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En algunos ciclos el hardware de la PC, automáticamente inserta un pulso ocioso extra llamado TW. La señal READY se usa para insertar </a:t>
            </a:r>
            <a:r>
              <a:rPr kumimoji="0" lang="es-AR" altLang="es-AR" sz="1800" b="0" i="0" u="none" strike="noStrike" cap="none" normalizeH="0" baseline="0" dirty="0">
                <a:ln>
                  <a:noFill/>
                </a:ln>
                <a:solidFill>
                  <a:srgbClr val="0D0D0D"/>
                </a:solidFill>
                <a:effectLst/>
                <a:latin typeface="Arial" panose="020B0604020202020204" pitchFamily="34" charset="0"/>
                <a:cs typeface="Arial" panose="020B0604020202020204" pitchFamily="34" charset="0"/>
              </a:rPr>
              <a:t>estados</a:t>
            </a:r>
            <a: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nuevos o adicionales de espera. </a:t>
            </a:r>
          </a:p>
          <a:p>
            <a:pPr>
              <a:lnSpc>
                <a:spcPct val="100000"/>
              </a:lnSpc>
            </a:pPr>
            <a: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Debido a que los diferentes ciclos del bus requieren distintos </a:t>
            </a:r>
            <a:b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br>
            <a: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tiempos, la señal READY se debe controlar de manera diferente.</a:t>
            </a:r>
            <a:endParaRPr kumimoji="0" lang="es-AR" altLang="es-AR" b="0" i="0" u="none" strike="noStrike" cap="none" normalizeH="0" baseline="0" dirty="0">
              <a:ln>
                <a:noFill/>
              </a:ln>
              <a:solidFill>
                <a:schemeClr val="tx1"/>
              </a:solidFill>
              <a:effectLst/>
            </a:endParaRPr>
          </a:p>
          <a:p>
            <a:pPr>
              <a:lnSpc>
                <a:spcPct val="100000"/>
              </a:lnSpc>
            </a:pPr>
            <a: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Generación de estados de espera en ciclos de bus de </a:t>
            </a:r>
            <a:b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br>
            <a: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memoria</a:t>
            </a:r>
            <a:endParaRPr kumimoji="0" lang="es-AR" altLang="es-AR" b="0" i="0" u="none" strike="noStrike" cap="none" normalizeH="0" baseline="0" dirty="0">
              <a:ln>
                <a:noFill/>
              </a:ln>
              <a:solidFill>
                <a:schemeClr val="tx1"/>
              </a:solidFill>
              <a:effectLst/>
            </a:endParaRPr>
          </a:p>
          <a:p>
            <a:pPr>
              <a:lnSpc>
                <a:spcPct val="100000"/>
              </a:lnSpc>
            </a:pPr>
            <a:r>
              <a:rPr kumimoji="0" lang="es-AR" altLang="es-AR" sz="1800" b="0" i="0" u="sng" strike="noStrike" cap="none" normalizeH="0" baseline="0" dirty="0">
                <a:ln>
                  <a:noFill/>
                </a:ln>
                <a:solidFill>
                  <a:srgbClr val="333333"/>
                </a:solidFill>
                <a:effectLst/>
                <a:latin typeface="Arial" panose="020B0604020202020204" pitchFamily="34" charset="0"/>
                <a:cs typeface="Arial" panose="020B0604020202020204" pitchFamily="34" charset="0"/>
              </a:rPr>
              <a:t>El hardware de la PC no inserta estados de espera en </a:t>
            </a:r>
            <a:br>
              <a:rPr kumimoji="0" lang="es-AR" altLang="es-AR" sz="1800" b="0" i="0" u="sng" strike="noStrike" cap="none" normalizeH="0" baseline="0" dirty="0">
                <a:ln>
                  <a:noFill/>
                </a:ln>
                <a:solidFill>
                  <a:srgbClr val="333333"/>
                </a:solidFill>
                <a:effectLst/>
                <a:latin typeface="Arial" panose="020B0604020202020204" pitchFamily="34" charset="0"/>
                <a:cs typeface="Arial" panose="020B0604020202020204" pitchFamily="34" charset="0"/>
              </a:rPr>
            </a:br>
            <a:r>
              <a:rPr kumimoji="0" lang="es-AR" altLang="es-AR" sz="1800" b="0" i="0" u="sng" strike="noStrike" cap="none" normalizeH="0" baseline="0" dirty="0">
                <a:ln>
                  <a:noFill/>
                </a:ln>
                <a:solidFill>
                  <a:srgbClr val="333333"/>
                </a:solidFill>
                <a:effectLst/>
                <a:latin typeface="Arial" panose="020B0604020202020204" pitchFamily="34" charset="0"/>
                <a:cs typeface="Arial" panose="020B0604020202020204" pitchFamily="34" charset="0"/>
              </a:rPr>
              <a:t>los ciclos de lectura o escritura a memoria, sino que esto </a:t>
            </a:r>
            <a:br>
              <a:rPr kumimoji="0" lang="es-AR" altLang="es-AR" sz="1800" b="0" i="0" u="sng" strike="noStrike" cap="none" normalizeH="0" baseline="0" dirty="0">
                <a:ln>
                  <a:noFill/>
                </a:ln>
                <a:solidFill>
                  <a:srgbClr val="333333"/>
                </a:solidFill>
                <a:effectLst/>
                <a:latin typeface="Arial" panose="020B0604020202020204" pitchFamily="34" charset="0"/>
                <a:cs typeface="Arial" panose="020B0604020202020204" pitchFamily="34" charset="0"/>
              </a:rPr>
            </a:br>
            <a:r>
              <a:rPr kumimoji="0" lang="es-AR" altLang="es-AR" sz="1800" b="0" i="0" u="sng" strike="noStrike" cap="none" normalizeH="0" baseline="0" dirty="0">
                <a:ln>
                  <a:noFill/>
                </a:ln>
                <a:solidFill>
                  <a:srgbClr val="333333"/>
                </a:solidFill>
                <a:effectLst/>
                <a:latin typeface="Arial" panose="020B0604020202020204" pitchFamily="34" charset="0"/>
                <a:cs typeface="Arial" panose="020B0604020202020204" pitchFamily="34" charset="0"/>
              </a:rPr>
              <a:t>lo hace la tarjeta usando la señal READY. </a:t>
            </a:r>
            <a:endParaRPr kumimoji="0" lang="es-AR" altLang="es-AR" sz="4400" b="0" i="0" u="sng" strike="noStrike" cap="none" normalizeH="0" baseline="0" dirty="0">
              <a:ln>
                <a:noFill/>
              </a:ln>
              <a:solidFill>
                <a:schemeClr val="tx1"/>
              </a:solidFill>
              <a:effectLst/>
              <a:latin typeface="Arial" panose="020B0604020202020204" pitchFamily="34" charset="0"/>
            </a:endParaRPr>
          </a:p>
        </p:txBody>
      </p:sp>
      <p:pic>
        <p:nvPicPr>
          <p:cNvPr id="2053" name="Picture 5" descr="http://3.bp.blogspot.com/-jz-caeFHPS4/UBszyXERClI/AAAAAAAAAB0/sIR0NrBiYuc/s1600/espera.gif">
            <a:extLst>
              <a:ext uri="{FF2B5EF4-FFF2-40B4-BE49-F238E27FC236}">
                <a16:creationId xmlns:a16="http://schemas.microsoft.com/office/drawing/2014/main" id="{BD07BC25-3C1A-4373-BEA7-03EB2AA1E6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38" t="15339" b="7864"/>
          <a:stretch/>
        </p:blipFill>
        <p:spPr bwMode="auto">
          <a:xfrm>
            <a:off x="7758545" y="4170218"/>
            <a:ext cx="4433455" cy="268778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91267"/>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ED003-61C2-401B-8756-E8B974F8142A}"/>
              </a:ext>
            </a:extLst>
          </p:cNvPr>
          <p:cNvSpPr>
            <a:spLocks noGrp="1"/>
          </p:cNvSpPr>
          <p:nvPr>
            <p:ph type="title"/>
          </p:nvPr>
        </p:nvSpPr>
        <p:spPr/>
        <p:txBody>
          <a:bodyPr/>
          <a:lstStyle/>
          <a:p>
            <a:r>
              <a:rPr lang="es-AR" dirty="0"/>
              <a:t>Interrupciones de hardware</a:t>
            </a:r>
          </a:p>
        </p:txBody>
      </p:sp>
      <p:sp>
        <p:nvSpPr>
          <p:cNvPr id="4" name="Rectangle 1">
            <a:extLst>
              <a:ext uri="{FF2B5EF4-FFF2-40B4-BE49-F238E27FC236}">
                <a16:creationId xmlns:a16="http://schemas.microsoft.com/office/drawing/2014/main" id="{303504EE-EF0A-4131-A23A-C8EB5EC43661}"/>
              </a:ext>
            </a:extLst>
          </p:cNvPr>
          <p:cNvSpPr>
            <a:spLocks noGrp="1" noChangeArrowheads="1"/>
          </p:cNvSpPr>
          <p:nvPr>
            <p:ph idx="1"/>
          </p:nvPr>
        </p:nvSpPr>
        <p:spPr bwMode="auto">
          <a:xfrm>
            <a:off x="838200" y="1300903"/>
            <a:ext cx="10515600" cy="540079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0306" rIns="9144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Interrupción (también conocida como interrupción de hardware o petición de interrupción) es una señal recibida por el </a:t>
            </a:r>
            <a:r>
              <a:rPr kumimoji="0" lang="es-AR" altLang="es-AR" sz="1800" b="0" i="0" u="none" strike="noStrike" cap="none" normalizeH="0" baseline="0" dirty="0">
                <a:ln>
                  <a:noFill/>
                </a:ln>
                <a:solidFill>
                  <a:srgbClr val="0D0D0D"/>
                </a:solidFill>
                <a:effectLst/>
                <a:latin typeface="Arial" panose="020B0604020202020204" pitchFamily="34" charset="0"/>
                <a:cs typeface="Arial" panose="020B0604020202020204" pitchFamily="34" charset="0"/>
              </a:rPr>
              <a:t>procesador</a:t>
            </a:r>
            <a: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de un </a:t>
            </a:r>
            <a:r>
              <a:rPr kumimoji="0" lang="es-AR" altLang="es-AR" sz="1800" b="0" i="0" u="none" strike="noStrike" cap="none" normalizeH="0" baseline="0" dirty="0">
                <a:ln>
                  <a:noFill/>
                </a:ln>
                <a:solidFill>
                  <a:srgbClr val="0D0D0D"/>
                </a:solidFill>
                <a:effectLst/>
                <a:latin typeface="Arial" panose="020B0604020202020204" pitchFamily="34" charset="0"/>
                <a:cs typeface="Arial" panose="020B0604020202020204" pitchFamily="34" charset="0"/>
              </a:rPr>
              <a:t>ordenador</a:t>
            </a:r>
            <a: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a:t>
            </a:r>
            <a:r>
              <a:rPr kumimoji="0" lang="es-AR" altLang="es-AR" sz="18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indicando que debe "interrumpir" el curso de ejecución actual y pasar a ejecutar código específico para tratar esta situación.</a:t>
            </a:r>
            <a:endParaRPr kumimoji="0" lang="es-AR" altLang="es-AR" b="1" i="0" u="none" strike="noStrike" cap="none" normalizeH="0" baseline="0" dirty="0">
              <a:ln>
                <a:noFill/>
              </a:ln>
              <a:solidFill>
                <a:schemeClr val="tx1"/>
              </a:solidFill>
              <a:effectLst/>
            </a:endParaRPr>
          </a:p>
          <a:p>
            <a:pPr>
              <a:lnSpc>
                <a:spcPct val="100000"/>
              </a:lnSpc>
            </a:pPr>
            <a:r>
              <a:rPr kumimoji="0" lang="es-AR" altLang="es-AR" sz="1800" i="0" u="sng" strike="noStrike" cap="none" normalizeH="0" baseline="0" dirty="0">
                <a:ln>
                  <a:noFill/>
                </a:ln>
                <a:solidFill>
                  <a:srgbClr val="333333"/>
                </a:solidFill>
                <a:effectLst/>
                <a:latin typeface="Arial" panose="020B0604020202020204" pitchFamily="34" charset="0"/>
                <a:cs typeface="Arial" panose="020B0604020202020204" pitchFamily="34" charset="0"/>
              </a:rPr>
              <a:t>Una interrupción es una suspensión temporal de la ejecución de un proceso, para pasar a ejecutar una subrutina de </a:t>
            </a:r>
            <a:r>
              <a:rPr kumimoji="0" lang="es-AR" altLang="es-AR" sz="1800" i="0" u="sng" strike="noStrike" cap="none" normalizeH="0" baseline="0" dirty="0">
                <a:ln>
                  <a:noFill/>
                </a:ln>
                <a:solidFill>
                  <a:srgbClr val="0D0D0D"/>
                </a:solidFill>
                <a:effectLst/>
                <a:latin typeface="Arial" panose="020B0604020202020204" pitchFamily="34" charset="0"/>
                <a:cs typeface="Arial" panose="020B0604020202020204" pitchFamily="34" charset="0"/>
              </a:rPr>
              <a:t>servicio de interrupción</a:t>
            </a:r>
            <a: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la cual, por lo general, no forma parte del programa (generalmente perteneciente al </a:t>
            </a:r>
            <a:r>
              <a:rPr kumimoji="0" lang="es-AR" altLang="es-AR" sz="1800" b="0" i="0" u="none" strike="noStrike" cap="none" normalizeH="0" baseline="0" dirty="0">
                <a:ln>
                  <a:noFill/>
                </a:ln>
                <a:solidFill>
                  <a:srgbClr val="0D0D0D"/>
                </a:solidFill>
                <a:effectLst/>
                <a:latin typeface="Arial" panose="020B0604020202020204" pitchFamily="34" charset="0"/>
                <a:cs typeface="Arial" panose="020B0604020202020204" pitchFamily="34" charset="0"/>
              </a:rPr>
              <a:t>sistema operativo</a:t>
            </a:r>
            <a: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o al </a:t>
            </a:r>
            <a:r>
              <a:rPr kumimoji="0" lang="es-AR" altLang="es-AR" sz="1800" b="0" i="0" u="none" strike="noStrike" cap="none" normalizeH="0" baseline="0" dirty="0">
                <a:ln>
                  <a:noFill/>
                </a:ln>
                <a:solidFill>
                  <a:srgbClr val="0D0D0D"/>
                </a:solidFill>
                <a:effectLst/>
                <a:latin typeface="Arial" panose="020B0604020202020204" pitchFamily="34" charset="0"/>
                <a:cs typeface="Arial" panose="020B0604020202020204" pitchFamily="34" charset="0"/>
              </a:rPr>
              <a:t>BIOS</a:t>
            </a:r>
            <a: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a:t>
            </a:r>
            <a:r>
              <a:rPr kumimoji="0" lang="es-AR" altLang="es-AR" sz="1800" b="0" i="0" u="sng" strike="noStrike" cap="none" normalizeH="0" baseline="0" dirty="0">
                <a:ln>
                  <a:noFill/>
                </a:ln>
                <a:solidFill>
                  <a:srgbClr val="333333"/>
                </a:solidFill>
                <a:effectLst/>
                <a:latin typeface="Arial" panose="020B0604020202020204" pitchFamily="34" charset="0"/>
                <a:cs typeface="Arial" panose="020B0604020202020204" pitchFamily="34" charset="0"/>
              </a:rPr>
              <a:t>Luego de finalizada dicha subrutina, se reanuda la ejecución del programa.</a:t>
            </a:r>
            <a:endParaRPr kumimoji="0" lang="es-AR" altLang="es-AR" b="0" i="0" u="sng" strike="noStrike" cap="none" normalizeH="0" baseline="0" dirty="0">
              <a:ln>
                <a:noFill/>
              </a:ln>
              <a:solidFill>
                <a:schemeClr val="tx1"/>
              </a:solidFill>
              <a:effectLst/>
            </a:endParaRPr>
          </a:p>
          <a:p>
            <a:pPr>
              <a:lnSpc>
                <a:spcPct val="100000"/>
              </a:lnSpc>
            </a:pPr>
            <a:r>
              <a:rPr kumimoji="0" lang="es-AR" altLang="es-AR" sz="18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Las interrupciones surgen de las necesidades que tienen los </a:t>
            </a:r>
            <a:r>
              <a:rPr kumimoji="0" lang="es-AR" altLang="es-AR" sz="1800" b="1" i="0" u="none" strike="noStrike" cap="none" normalizeH="0" baseline="0" dirty="0">
                <a:ln>
                  <a:noFill/>
                </a:ln>
                <a:solidFill>
                  <a:srgbClr val="0D0D0D"/>
                </a:solidFill>
                <a:effectLst/>
                <a:latin typeface="Arial" panose="020B0604020202020204" pitchFamily="34" charset="0"/>
                <a:cs typeface="Arial" panose="020B0604020202020204" pitchFamily="34" charset="0"/>
              </a:rPr>
              <a:t>dispositivos periféricos</a:t>
            </a:r>
            <a:r>
              <a:rPr kumimoji="0" lang="es-AR" altLang="es-AR" sz="18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 de enviar información al procesador principal</a:t>
            </a:r>
            <a: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de un sistema de computación. </a:t>
            </a:r>
          </a:p>
          <a:p>
            <a:pPr>
              <a:lnSpc>
                <a:spcPct val="100000"/>
              </a:lnSpc>
            </a:pPr>
            <a: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La primera técnica que se empleó fue que el propio procesador se encargara de sondear (</a:t>
            </a:r>
            <a:r>
              <a:rPr kumimoji="0" lang="es-AR" altLang="es-AR" sz="1800" b="0" i="0" u="none" strike="noStrike" cap="none" normalizeH="0" baseline="0" dirty="0" err="1">
                <a:ln>
                  <a:noFill/>
                </a:ln>
                <a:solidFill>
                  <a:srgbClr val="0D0D0D"/>
                </a:solidFill>
                <a:effectLst/>
                <a:latin typeface="Arial" panose="020B0604020202020204" pitchFamily="34" charset="0"/>
                <a:cs typeface="Arial" panose="020B0604020202020204" pitchFamily="34" charset="0"/>
              </a:rPr>
              <a:t>polling</a:t>
            </a:r>
            <a: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los dispositivos cada cierto tiempo para averiguar si tenía pendiente alguna comunicación para él. </a:t>
            </a:r>
          </a:p>
          <a:p>
            <a:pPr>
              <a:lnSpc>
                <a:spcPct val="100000"/>
              </a:lnSpc>
            </a:pPr>
            <a: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Este método presentaba el inconveniente de ser muy ineficiente, ya que </a:t>
            </a:r>
            <a:r>
              <a:rPr kumimoji="0" lang="es-AR" altLang="es-AR" sz="1800" b="0" i="0" u="sng" strike="noStrike" cap="none" normalizeH="0" baseline="0" dirty="0">
                <a:ln>
                  <a:noFill/>
                </a:ln>
                <a:solidFill>
                  <a:srgbClr val="333333"/>
                </a:solidFill>
                <a:effectLst/>
                <a:latin typeface="Arial" panose="020B0604020202020204" pitchFamily="34" charset="0"/>
                <a:cs typeface="Arial" panose="020B0604020202020204" pitchFamily="34" charset="0"/>
              </a:rPr>
              <a:t>el procesador constantemente consumía tiempo en realizar todas las instrucciones de sondeo</a:t>
            </a:r>
            <a: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a:t>
            </a:r>
            <a:endParaRPr kumimoji="0" lang="es-AR" altLang="es-AR" b="0" i="0" u="none" strike="noStrike" cap="none" normalizeH="0" baseline="0" dirty="0">
              <a:ln>
                <a:noFill/>
              </a:ln>
              <a:solidFill>
                <a:schemeClr val="tx1"/>
              </a:solidFill>
              <a:effectLst/>
            </a:endParaRPr>
          </a:p>
          <a:p>
            <a:pPr>
              <a:lnSpc>
                <a:spcPct val="100000"/>
              </a:lnSpc>
            </a:pPr>
            <a:r>
              <a:rPr kumimoji="0" lang="es-AR" altLang="es-AR" sz="18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El mecanismo de interrupciones fue la solución que permitió al procesador desentenderse de esta problemática, y delegar en el dispositivo la responsabilidad de comunicarse con el procesador cuando lo necesitara. </a:t>
            </a:r>
          </a:p>
          <a:p>
            <a:pPr>
              <a:lnSpc>
                <a:spcPct val="100000"/>
              </a:lnSpc>
            </a:pPr>
            <a: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El procesador, en este caso, no sondea a ningún dispositivo, sino </a:t>
            </a:r>
            <a:r>
              <a:rPr kumimoji="0" lang="es-AR" altLang="es-AR" sz="18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que queda a la espera de que estos le avisen (le "interrumpan") cuando tengan algo que comunicarle </a:t>
            </a:r>
            <a:r>
              <a:rPr kumimoji="0" lang="es-AR" altLang="es-AR" sz="18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(ya sea un evento, una transferencia de información, una condición de error, etc.)</a:t>
            </a:r>
            <a:endParaRPr kumimoji="0" lang="es-AR" altLang="es-AR"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337412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504CDC-84B1-48FE-B886-4B621608DE28}"/>
              </a:ext>
            </a:extLst>
          </p:cNvPr>
          <p:cNvSpPr/>
          <p:nvPr/>
        </p:nvSpPr>
        <p:spPr>
          <a:xfrm>
            <a:off x="277086" y="958932"/>
            <a:ext cx="11914913" cy="2585323"/>
          </a:xfrm>
          <a:prstGeom prst="rect">
            <a:avLst/>
          </a:prstGeom>
        </p:spPr>
        <p:txBody>
          <a:bodyPr wrap="square">
            <a:spAutoFit/>
          </a:bodyPr>
          <a:lstStyle/>
          <a:p>
            <a:r>
              <a:rPr lang="es-AR" dirty="0">
                <a:solidFill>
                  <a:srgbClr val="333333"/>
                </a:solidFill>
                <a:latin typeface="Arial" panose="020B0604020202020204" pitchFamily="34" charset="0"/>
              </a:rPr>
              <a:t>Todos los microprocesadores prevén algún mecanismo para sincronizar sucesos externos, tales como los fallos de alimentación, peticiones de servicio de señales exteriores, etc. Un método sencillo que consiste en asociar cada posible suceso asíncrono a un indicador que permite reconocer si el suceso correspondiente necesita ser atendido o no. </a:t>
            </a:r>
          </a:p>
          <a:p>
            <a:r>
              <a:rPr lang="es-AR" b="1" dirty="0">
                <a:solidFill>
                  <a:srgbClr val="333333"/>
                </a:solidFill>
                <a:latin typeface="Arial" panose="020B0604020202020204" pitchFamily="34" charset="0"/>
              </a:rPr>
              <a:t>El microprocesador comprueba todas los indicadores siguiendo una secuencia determinada, y da servicio a aquel que lo precisa. </a:t>
            </a:r>
          </a:p>
          <a:p>
            <a:r>
              <a:rPr lang="es-AR" b="1" dirty="0">
                <a:solidFill>
                  <a:srgbClr val="333333"/>
                </a:solidFill>
                <a:latin typeface="Arial" panose="020B0604020202020204" pitchFamily="34" charset="0"/>
              </a:rPr>
              <a:t>Este método es poco eficiente ya que el microprocesador ha de dedicarse exclusivamente a verificar el estado de los indicadores y, si el número de posibles sucesos externos es grande, el tiempo que pasa hasta que los atiende puede ser excesivamente largo</a:t>
            </a:r>
            <a:endParaRPr lang="es-AR" b="1" dirty="0"/>
          </a:p>
        </p:txBody>
      </p:sp>
      <p:pic>
        <p:nvPicPr>
          <p:cNvPr id="4098" name="Picture 2" descr="http://4.bp.blogspot.com/-BsK__XkUxOU/UBs064HmHiI/AAAAAAAAACM/5575FA2xyWw/s1600/enma.png">
            <a:extLst>
              <a:ext uri="{FF2B5EF4-FFF2-40B4-BE49-F238E27FC236}">
                <a16:creationId xmlns:a16="http://schemas.microsoft.com/office/drawing/2014/main" id="{764F25D3-BAC5-4778-881D-E5C56E7A84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8663" y="3253034"/>
            <a:ext cx="4286250" cy="3200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87FB358-A2E5-4111-AA57-246E6E13A104}"/>
              </a:ext>
            </a:extLst>
          </p:cNvPr>
          <p:cNvSpPr/>
          <p:nvPr/>
        </p:nvSpPr>
        <p:spPr>
          <a:xfrm>
            <a:off x="277086" y="3571691"/>
            <a:ext cx="7190514" cy="2862322"/>
          </a:xfrm>
          <a:prstGeom prst="rect">
            <a:avLst/>
          </a:prstGeom>
        </p:spPr>
        <p:txBody>
          <a:bodyPr wrap="square">
            <a:spAutoFit/>
          </a:bodyPr>
          <a:lstStyle/>
          <a:p>
            <a:r>
              <a:rPr lang="es-AR" dirty="0">
                <a:solidFill>
                  <a:srgbClr val="333333"/>
                </a:solidFill>
                <a:latin typeface="Arial" panose="020B0604020202020204" pitchFamily="34" charset="0"/>
              </a:rPr>
              <a:t>El método de interrupciones es mucho más eficaz a la hora de atender peticiones aleatorias. El principio de funcionamiento es el siguiente: un suceso asíncrono que necesita servicio genera una petición de interrupción; cuando el microprocesador la recibe suspende momentáneamente el trabajo que está ejecutando y pasa a realizar la rutina de atención a la interrupción. Una vez finalizada continúa realizando el </a:t>
            </a:r>
            <a:r>
              <a:rPr lang="es-AR" dirty="0">
                <a:solidFill>
                  <a:srgbClr val="0D0D0D"/>
                </a:solidFill>
                <a:latin typeface="Arial" panose="020B0604020202020204" pitchFamily="34" charset="0"/>
              </a:rPr>
              <a:t>programa</a:t>
            </a:r>
            <a:r>
              <a:rPr lang="es-AR" dirty="0">
                <a:solidFill>
                  <a:srgbClr val="333333"/>
                </a:solidFill>
                <a:latin typeface="Arial" panose="020B0604020202020204" pitchFamily="34" charset="0"/>
              </a:rPr>
              <a:t> por donde lo dejó. Con este método el microprocesador sólo se ocupa de los sucesos externos cuando se recibe una petición de interrupción, pudiéndose dedicar el resto del tiempo a realizar otras tareas.</a:t>
            </a:r>
            <a:endParaRPr lang="es-AR" dirty="0"/>
          </a:p>
        </p:txBody>
      </p:sp>
      <p:sp>
        <p:nvSpPr>
          <p:cNvPr id="6" name="Title 1">
            <a:extLst>
              <a:ext uri="{FF2B5EF4-FFF2-40B4-BE49-F238E27FC236}">
                <a16:creationId xmlns:a16="http://schemas.microsoft.com/office/drawing/2014/main" id="{9DBA1603-2D63-42C7-80F3-D0608B4B45FB}"/>
              </a:ext>
            </a:extLst>
          </p:cNvPr>
          <p:cNvSpPr>
            <a:spLocks noGrp="1"/>
          </p:cNvSpPr>
          <p:nvPr>
            <p:ph type="title"/>
          </p:nvPr>
        </p:nvSpPr>
        <p:spPr>
          <a:xfrm>
            <a:off x="838200" y="-22809"/>
            <a:ext cx="10515600" cy="1325563"/>
          </a:xfrm>
        </p:spPr>
        <p:txBody>
          <a:bodyPr/>
          <a:lstStyle/>
          <a:p>
            <a:r>
              <a:rPr lang="es-AR" dirty="0"/>
              <a:t>Interrupción enmascarable</a:t>
            </a:r>
          </a:p>
        </p:txBody>
      </p:sp>
    </p:spTree>
    <p:extLst>
      <p:ext uri="{BB962C8B-B14F-4D97-AF65-F5344CB8AC3E}">
        <p14:creationId xmlns:p14="http://schemas.microsoft.com/office/powerpoint/2010/main" val="3955658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504CDC-84B1-48FE-B886-4B621608DE28}"/>
              </a:ext>
            </a:extLst>
          </p:cNvPr>
          <p:cNvSpPr/>
          <p:nvPr/>
        </p:nvSpPr>
        <p:spPr>
          <a:xfrm>
            <a:off x="277086" y="958932"/>
            <a:ext cx="11914913" cy="2031325"/>
          </a:xfrm>
          <a:prstGeom prst="rect">
            <a:avLst/>
          </a:prstGeom>
        </p:spPr>
        <p:txBody>
          <a:bodyPr wrap="square">
            <a:spAutoFit/>
          </a:bodyPr>
          <a:lstStyle/>
          <a:p>
            <a:r>
              <a:rPr lang="es-AR" dirty="0">
                <a:solidFill>
                  <a:srgbClr val="333333"/>
                </a:solidFill>
                <a:latin typeface="Arial" panose="020B0604020202020204" pitchFamily="34" charset="0"/>
              </a:rPr>
              <a:t>Una interrupción no enmascarable (o NMI) es un tipo especial de interrupción usada en la mayoría de los microordenadores como el IBM PC y el Apple II.</a:t>
            </a:r>
          </a:p>
          <a:p>
            <a:r>
              <a:rPr lang="es-AR" b="1" dirty="0">
                <a:solidFill>
                  <a:srgbClr val="333333"/>
                </a:solidFill>
                <a:latin typeface="Arial" panose="020B0604020202020204" pitchFamily="34" charset="0"/>
              </a:rPr>
              <a:t>Una interrupción no enmascarable causa que la CPU deje lo que está haciendo, cambie el puntero de instrucción para que apunte a una dirección particular y continúe ejecutando el código de esa dirección. </a:t>
            </a:r>
            <a:r>
              <a:rPr lang="es-AR" dirty="0">
                <a:solidFill>
                  <a:srgbClr val="333333"/>
                </a:solidFill>
                <a:latin typeface="Arial" panose="020B0604020202020204" pitchFamily="34" charset="0"/>
              </a:rPr>
              <a:t>Se diferencia de los otros tipos de interrupción en que </a:t>
            </a:r>
            <a:r>
              <a:rPr lang="es-AR" b="1" dirty="0">
                <a:solidFill>
                  <a:srgbClr val="333333"/>
                </a:solidFill>
                <a:latin typeface="Arial" panose="020B0604020202020204" pitchFamily="34" charset="0"/>
              </a:rPr>
              <a:t>los programadores no pueden hacer que la CPU las ignore</a:t>
            </a:r>
            <a:r>
              <a:rPr lang="es-AR" dirty="0">
                <a:solidFill>
                  <a:srgbClr val="333333"/>
                </a:solidFill>
                <a:latin typeface="Arial" panose="020B0604020202020204" pitchFamily="34" charset="0"/>
              </a:rPr>
              <a:t>, aunque algunos ordenadores pueden por medios externos bloquear esa señal, dando un efecto similar al resto de las interrupciones.</a:t>
            </a:r>
            <a:endParaRPr lang="es-AR" b="1" dirty="0"/>
          </a:p>
        </p:txBody>
      </p:sp>
      <p:sp>
        <p:nvSpPr>
          <p:cNvPr id="6" name="Title 1">
            <a:extLst>
              <a:ext uri="{FF2B5EF4-FFF2-40B4-BE49-F238E27FC236}">
                <a16:creationId xmlns:a16="http://schemas.microsoft.com/office/drawing/2014/main" id="{9DBA1603-2D63-42C7-80F3-D0608B4B45FB}"/>
              </a:ext>
            </a:extLst>
          </p:cNvPr>
          <p:cNvSpPr>
            <a:spLocks noGrp="1"/>
          </p:cNvSpPr>
          <p:nvPr>
            <p:ph type="title"/>
          </p:nvPr>
        </p:nvSpPr>
        <p:spPr>
          <a:xfrm>
            <a:off x="838200" y="-22809"/>
            <a:ext cx="10515600" cy="1325563"/>
          </a:xfrm>
        </p:spPr>
        <p:txBody>
          <a:bodyPr/>
          <a:lstStyle/>
          <a:p>
            <a:r>
              <a:rPr lang="es-AR" dirty="0"/>
              <a:t>Interrupción no enmascarable</a:t>
            </a:r>
          </a:p>
        </p:txBody>
      </p:sp>
      <p:pic>
        <p:nvPicPr>
          <p:cNvPr id="6146" name="Picture 2" descr="http://3.bp.blogspot.com/-73CpoDbXCXs/UBs1NfqZpCI/AAAAAAAAACU/JA-kAoSQTyc/s1600/no.png">
            <a:extLst>
              <a:ext uri="{FF2B5EF4-FFF2-40B4-BE49-F238E27FC236}">
                <a16:creationId xmlns:a16="http://schemas.microsoft.com/office/drawing/2014/main" id="{02A20C26-BF15-447D-9CF6-35FE4BCCA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273" y="2884777"/>
            <a:ext cx="6705600" cy="3706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0133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17F9F-1AA9-4C04-A5EE-D8E2648A406B}"/>
              </a:ext>
            </a:extLst>
          </p:cNvPr>
          <p:cNvPicPr>
            <a:picLocks noChangeAspect="1"/>
          </p:cNvPicPr>
          <p:nvPr/>
        </p:nvPicPr>
        <p:blipFill rotWithShape="1">
          <a:blip r:embed="rId2"/>
          <a:srcRect b="7656"/>
          <a:stretch/>
        </p:blipFill>
        <p:spPr>
          <a:xfrm>
            <a:off x="0" y="1674"/>
            <a:ext cx="12192000" cy="6856326"/>
          </a:xfrm>
          <a:prstGeom prst="rect">
            <a:avLst/>
          </a:prstGeom>
        </p:spPr>
      </p:pic>
    </p:spTree>
    <p:extLst>
      <p:ext uri="{BB962C8B-B14F-4D97-AF65-F5344CB8AC3E}">
        <p14:creationId xmlns:p14="http://schemas.microsoft.com/office/powerpoint/2010/main" val="3755648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F291B9-C11D-474C-B13A-029FCDD71917}"/>
              </a:ext>
            </a:extLst>
          </p:cNvPr>
          <p:cNvPicPr>
            <a:picLocks noChangeAspect="1"/>
          </p:cNvPicPr>
          <p:nvPr/>
        </p:nvPicPr>
        <p:blipFill rotWithShape="1">
          <a:blip r:embed="rId2"/>
          <a:srcRect b="7454"/>
          <a:stretch/>
        </p:blipFill>
        <p:spPr>
          <a:xfrm>
            <a:off x="0" y="1673"/>
            <a:ext cx="12192000" cy="6856327"/>
          </a:xfrm>
          <a:prstGeom prst="rect">
            <a:avLst/>
          </a:prstGeom>
        </p:spPr>
      </p:pic>
    </p:spTree>
    <p:extLst>
      <p:ext uri="{BB962C8B-B14F-4D97-AF65-F5344CB8AC3E}">
        <p14:creationId xmlns:p14="http://schemas.microsoft.com/office/powerpoint/2010/main" val="5149142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7D0288-B677-4F13-9946-FB459407DD3D}"/>
              </a:ext>
            </a:extLst>
          </p:cNvPr>
          <p:cNvPicPr>
            <a:picLocks noChangeAspect="1"/>
          </p:cNvPicPr>
          <p:nvPr/>
        </p:nvPicPr>
        <p:blipFill>
          <a:blip r:embed="rId2"/>
          <a:stretch>
            <a:fillRect/>
          </a:stretch>
        </p:blipFill>
        <p:spPr>
          <a:xfrm>
            <a:off x="0" y="1673"/>
            <a:ext cx="12192000" cy="6854653"/>
          </a:xfrm>
          <a:prstGeom prst="rect">
            <a:avLst/>
          </a:prstGeom>
        </p:spPr>
      </p:pic>
      <p:pic>
        <p:nvPicPr>
          <p:cNvPr id="4" name="Picture 3">
            <a:extLst>
              <a:ext uri="{FF2B5EF4-FFF2-40B4-BE49-F238E27FC236}">
                <a16:creationId xmlns:a16="http://schemas.microsoft.com/office/drawing/2014/main" id="{638E5C09-908F-4001-AC4A-E284BEBDA4CC}"/>
              </a:ext>
            </a:extLst>
          </p:cNvPr>
          <p:cNvPicPr>
            <a:picLocks noChangeAspect="1"/>
          </p:cNvPicPr>
          <p:nvPr/>
        </p:nvPicPr>
        <p:blipFill rotWithShape="1">
          <a:blip r:embed="rId2"/>
          <a:srcRect l="82083" t="70804"/>
          <a:stretch/>
        </p:blipFill>
        <p:spPr>
          <a:xfrm flipH="1">
            <a:off x="-41565" y="4855029"/>
            <a:ext cx="2304473" cy="2001297"/>
          </a:xfrm>
          <a:prstGeom prst="rect">
            <a:avLst/>
          </a:prstGeom>
        </p:spPr>
      </p:pic>
    </p:spTree>
    <p:extLst>
      <p:ext uri="{BB962C8B-B14F-4D97-AF65-F5344CB8AC3E}">
        <p14:creationId xmlns:p14="http://schemas.microsoft.com/office/powerpoint/2010/main" val="3603211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13AD1D-344A-46DE-B782-346E876C3356}"/>
              </a:ext>
            </a:extLst>
          </p:cNvPr>
          <p:cNvPicPr>
            <a:picLocks noChangeAspect="1"/>
          </p:cNvPicPr>
          <p:nvPr/>
        </p:nvPicPr>
        <p:blipFill>
          <a:blip r:embed="rId2"/>
          <a:stretch>
            <a:fillRect/>
          </a:stretch>
        </p:blipFill>
        <p:spPr>
          <a:xfrm>
            <a:off x="0" y="1673"/>
            <a:ext cx="12192000" cy="6854653"/>
          </a:xfrm>
          <a:prstGeom prst="rect">
            <a:avLst/>
          </a:prstGeom>
        </p:spPr>
      </p:pic>
      <p:pic>
        <p:nvPicPr>
          <p:cNvPr id="4" name="Picture 3">
            <a:extLst>
              <a:ext uri="{FF2B5EF4-FFF2-40B4-BE49-F238E27FC236}">
                <a16:creationId xmlns:a16="http://schemas.microsoft.com/office/drawing/2014/main" id="{3215C802-D93F-4D89-A7C4-01F12F942E00}"/>
              </a:ext>
            </a:extLst>
          </p:cNvPr>
          <p:cNvPicPr>
            <a:picLocks noChangeAspect="1"/>
          </p:cNvPicPr>
          <p:nvPr/>
        </p:nvPicPr>
        <p:blipFill rotWithShape="1">
          <a:blip r:embed="rId3"/>
          <a:srcRect l="82083" t="70804" r="1938"/>
          <a:stretch/>
        </p:blipFill>
        <p:spPr>
          <a:xfrm flipH="1">
            <a:off x="-1" y="4891314"/>
            <a:ext cx="1967346" cy="1965012"/>
          </a:xfrm>
          <a:prstGeom prst="rect">
            <a:avLst/>
          </a:prstGeom>
        </p:spPr>
      </p:pic>
    </p:spTree>
    <p:extLst>
      <p:ext uri="{BB962C8B-B14F-4D97-AF65-F5344CB8AC3E}">
        <p14:creationId xmlns:p14="http://schemas.microsoft.com/office/powerpoint/2010/main" val="3633163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C94BA2-4373-4027-ACCC-E90B5C8F95ED}"/>
              </a:ext>
            </a:extLst>
          </p:cNvPr>
          <p:cNvPicPr>
            <a:picLocks noChangeAspect="1"/>
          </p:cNvPicPr>
          <p:nvPr/>
        </p:nvPicPr>
        <p:blipFill rotWithShape="1">
          <a:blip r:embed="rId2"/>
          <a:srcRect l="11818" r="10682"/>
          <a:stretch/>
        </p:blipFill>
        <p:spPr>
          <a:xfrm>
            <a:off x="1440872" y="1673"/>
            <a:ext cx="9448801" cy="6854653"/>
          </a:xfrm>
          <a:prstGeom prst="rect">
            <a:avLst/>
          </a:prstGeom>
        </p:spPr>
      </p:pic>
    </p:spTree>
    <p:extLst>
      <p:ext uri="{BB962C8B-B14F-4D97-AF65-F5344CB8AC3E}">
        <p14:creationId xmlns:p14="http://schemas.microsoft.com/office/powerpoint/2010/main" val="697364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44344E-EA78-40E9-BC5B-36740DB32368}"/>
              </a:ext>
            </a:extLst>
          </p:cNvPr>
          <p:cNvPicPr>
            <a:picLocks noChangeAspect="1"/>
          </p:cNvPicPr>
          <p:nvPr/>
        </p:nvPicPr>
        <p:blipFill>
          <a:blip r:embed="rId2"/>
          <a:stretch>
            <a:fillRect/>
          </a:stretch>
        </p:blipFill>
        <p:spPr>
          <a:xfrm>
            <a:off x="1800225" y="604837"/>
            <a:ext cx="8591550" cy="5648325"/>
          </a:xfrm>
          <a:prstGeom prst="rect">
            <a:avLst/>
          </a:prstGeom>
        </p:spPr>
      </p:pic>
    </p:spTree>
    <p:extLst>
      <p:ext uri="{BB962C8B-B14F-4D97-AF65-F5344CB8AC3E}">
        <p14:creationId xmlns:p14="http://schemas.microsoft.com/office/powerpoint/2010/main" val="1973091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3515ED-A464-4DC8-8CAD-24C0E86F51E5}"/>
              </a:ext>
            </a:extLst>
          </p:cNvPr>
          <p:cNvPicPr>
            <a:picLocks noChangeAspect="1"/>
          </p:cNvPicPr>
          <p:nvPr/>
        </p:nvPicPr>
        <p:blipFill rotWithShape="1">
          <a:blip r:embed="rId2"/>
          <a:srcRect l="12385" r="12388"/>
          <a:stretch/>
        </p:blipFill>
        <p:spPr>
          <a:xfrm>
            <a:off x="1524000" y="28993"/>
            <a:ext cx="9171709" cy="6854653"/>
          </a:xfrm>
          <a:prstGeom prst="rect">
            <a:avLst/>
          </a:prstGeom>
        </p:spPr>
      </p:pic>
    </p:spTree>
    <p:extLst>
      <p:ext uri="{BB962C8B-B14F-4D97-AF65-F5344CB8AC3E}">
        <p14:creationId xmlns:p14="http://schemas.microsoft.com/office/powerpoint/2010/main" val="905648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D220B1-89CA-488E-88CE-DD3AB9216E0C}"/>
              </a:ext>
            </a:extLst>
          </p:cNvPr>
          <p:cNvPicPr>
            <a:picLocks noChangeAspect="1"/>
          </p:cNvPicPr>
          <p:nvPr/>
        </p:nvPicPr>
        <p:blipFill rotWithShape="1">
          <a:blip r:embed="rId2"/>
          <a:srcRect l="12387" r="11817"/>
          <a:stretch/>
        </p:blipFill>
        <p:spPr>
          <a:xfrm>
            <a:off x="1510144" y="15741"/>
            <a:ext cx="9240983" cy="6854653"/>
          </a:xfrm>
          <a:prstGeom prst="rect">
            <a:avLst/>
          </a:prstGeom>
        </p:spPr>
      </p:pic>
    </p:spTree>
    <p:extLst>
      <p:ext uri="{BB962C8B-B14F-4D97-AF65-F5344CB8AC3E}">
        <p14:creationId xmlns:p14="http://schemas.microsoft.com/office/powerpoint/2010/main" val="2415899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199</TotalTime>
  <Words>521</Words>
  <Application>Microsoft Office PowerPoint</Application>
  <PresentationFormat>Panorámica</PresentationFormat>
  <Paragraphs>54</Paragraphs>
  <Slides>51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51</vt:i4>
      </vt:variant>
    </vt:vector>
  </HeadingPairs>
  <TitlesOfParts>
    <vt:vector size="55" baseType="lpstr">
      <vt:lpstr>Arial</vt:lpstr>
      <vt:lpstr>Calibri</vt:lpstr>
      <vt:lpstr>Calibri Light</vt:lpstr>
      <vt:lpstr>Office Theme</vt:lpstr>
      <vt:lpstr>Comunicación interna del computador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Monoprogramación de particiones fijas </vt:lpstr>
      <vt:lpstr>Monoprogramación de particiones variables</vt:lpstr>
      <vt:lpstr>Compactación de Memoria</vt:lpstr>
      <vt:lpstr>Compactación de Memoria</vt:lpstr>
      <vt:lpstr>Primer Ajuste</vt:lpstr>
      <vt:lpstr>Mejor Ajuste</vt:lpstr>
      <vt:lpstr>Peor Ajuste</vt:lpstr>
      <vt:lpstr>En la práctica….</vt:lpstr>
      <vt:lpstr>Presentación de PowerPoint</vt:lpstr>
      <vt:lpstr>Presentación de PowerPoint</vt:lpstr>
      <vt:lpstr>Modo Real</vt:lpstr>
      <vt:lpstr>Presentación de PowerPoint</vt:lpstr>
      <vt:lpstr>Presentación de PowerPoint</vt:lpstr>
      <vt:lpstr>Modo Protegido</vt:lpstr>
      <vt:lpstr>Direccionamiento en modo protegido</vt:lpstr>
      <vt:lpstr>Direccionamiento en modo protegido</vt:lpstr>
      <vt:lpstr>Direccionamiento en modo protegido</vt:lpstr>
      <vt:lpstr>Los 4 tipos de memoria</vt:lpstr>
      <vt:lpstr>Los 4 tipos de memoria</vt:lpstr>
      <vt:lpstr>Presentación de PowerPoint</vt:lpstr>
      <vt:lpstr>Modo Real Virtual</vt:lpstr>
      <vt:lpstr>Utilización</vt:lpstr>
      <vt:lpstr>Utilización</vt:lpstr>
      <vt:lpstr>Dirección de Memoria</vt:lpstr>
      <vt:lpstr>Dirección de Memoria</vt:lpstr>
      <vt:lpstr>Presentación de PowerPoint</vt:lpstr>
      <vt:lpstr>Presentación de PowerPoint</vt:lpstr>
      <vt:lpstr>Reloj del sistema</vt:lpstr>
      <vt:lpstr>Presentación de PowerPoint</vt:lpstr>
      <vt:lpstr>Presentación de PowerPoint</vt:lpstr>
      <vt:lpstr>Estado de espera</vt:lpstr>
      <vt:lpstr>Interrupciones de hardware</vt:lpstr>
      <vt:lpstr>Interrupción enmascarable</vt:lpstr>
      <vt:lpstr>Interrupción no enmascarable</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Lage, Matias   [GFS LatAm -SC]</dc:creator>
  <cp:lastModifiedBy>Sandra Beatriz Mendez</cp:lastModifiedBy>
  <cp:revision>22</cp:revision>
  <dcterms:created xsi:type="dcterms:W3CDTF">2018-09-10T01:08:35Z</dcterms:created>
  <dcterms:modified xsi:type="dcterms:W3CDTF">2019-08-28T18:45:36Z</dcterms:modified>
</cp:coreProperties>
</file>